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63" r:id="rId8"/>
    <p:sldId id="301" r:id="rId9"/>
    <p:sldId id="302" r:id="rId10"/>
    <p:sldId id="303" r:id="rId11"/>
    <p:sldId id="261" r:id="rId12"/>
    <p:sldId id="264" r:id="rId13"/>
    <p:sldId id="304" r:id="rId14"/>
    <p:sldId id="305" r:id="rId15"/>
    <p:sldId id="262" r:id="rId16"/>
    <p:sldId id="265" r:id="rId17"/>
    <p:sldId id="307" r:id="rId18"/>
    <p:sldId id="308" r:id="rId19"/>
    <p:sldId id="309" r:id="rId20"/>
    <p:sldId id="310" r:id="rId21"/>
    <p:sldId id="306" r:id="rId22"/>
    <p:sldId id="28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5C85"/>
    <a:srgbClr val="288BCC"/>
    <a:srgbClr val="023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858" y="984"/>
      </p:cViewPr>
      <p:guideLst>
        <p:guide orient="horz" pos="21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图表标题</a:t>
            </a:r>
          </a:p>
        </c:rich>
      </c:tx>
      <c:layout>
        <c:manualLayout>
          <c:xMode val="edge"/>
          <c:yMode val="edge"/>
          <c:x val="0.8738"/>
          <c:y val="0.26853333333333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84595858383434"/>
          <c:y val="0.214136008918618"/>
          <c:w val="0.430808283233133"/>
          <c:h val="0.71897435897435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1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3074917119348"/>
                  <c:y val="0.094529610419381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71"/>
                      <c:h val="0.134666666666667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108347954622593"/>
                  <c:y val="-0.19237685226537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774033118755941"/>
                  <c:y val="0.13491019037358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1">
                  <c:v>交易所流通</c:v>
                </c:pt>
                <c:pt idx="2">
                  <c:v>团队锁仓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8</c:v>
                </c:pt>
                <c:pt idx="2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1">
                  <c:v>交易所流通</c:v>
                </c:pt>
                <c:pt idx="2">
                  <c:v>团队锁仓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1">
                  <c:v>交易所流通</c:v>
                </c:pt>
                <c:pt idx="2">
                  <c:v>团队锁仓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56B36-D93F-41A6-9B59-C61F96CA5E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A0F0-C91A-4853-A81D-74D57730A7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EA0F0-C91A-4853-A81D-74D57730A7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6F124-5901-4220-A753-DC2F985E6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6F124-5901-4220-A753-DC2F985E6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8C1D-2A1B-41DF-B1AC-17B96D1CC0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EA0F0-C91A-4853-A81D-74D57730A7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EA0F0-C91A-4853-A81D-74D57730A7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6F124-5901-4220-A753-DC2F985E6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6BC2-85B1-4F77-8F34-A35AA66E3A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6F124-5901-4220-A753-DC2F985E6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F983-293C-4410-8DF0-6EB57D484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68FC-D787-4060-A729-F47515592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F983-293C-4410-8DF0-6EB57D484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68FC-D787-4060-A729-F47515592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F983-293C-4410-8DF0-6EB57D484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68FC-D787-4060-A729-F47515592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F983-293C-4410-8DF0-6EB57D484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68FC-D787-4060-A729-F47515592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F983-293C-4410-8DF0-6EB57D484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68FC-D787-4060-A729-F47515592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F983-293C-4410-8DF0-6EB57D484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68FC-D787-4060-A729-F47515592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F983-293C-4410-8DF0-6EB57D484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68FC-D787-4060-A729-F47515592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0278319" y="225452"/>
            <a:ext cx="128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LOGO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85520" y="810227"/>
            <a:ext cx="1057943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711459" y="262429"/>
            <a:ext cx="548120" cy="548120"/>
          </a:xfrm>
          <a:prstGeom prst="ellipse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83192" y="29300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0278319" y="225452"/>
            <a:ext cx="128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LOGO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85520" y="810227"/>
            <a:ext cx="1057943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711459" y="262429"/>
            <a:ext cx="548120" cy="548120"/>
          </a:xfrm>
          <a:prstGeom prst="ellipse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83192" y="29300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0278319" y="225452"/>
            <a:ext cx="128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LOGO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85520" y="810227"/>
            <a:ext cx="1057943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711459" y="262429"/>
            <a:ext cx="548120" cy="548120"/>
          </a:xfrm>
          <a:prstGeom prst="ellipse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83192" y="29300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0278319" y="225452"/>
            <a:ext cx="128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LOGO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85520" y="810227"/>
            <a:ext cx="1057943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711459" y="262429"/>
            <a:ext cx="548120" cy="548120"/>
          </a:xfrm>
          <a:prstGeom prst="ellipse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83192" y="29300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0278319" y="225452"/>
            <a:ext cx="128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LOGO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85520" y="810227"/>
            <a:ext cx="1057943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711459" y="262429"/>
            <a:ext cx="548120" cy="548120"/>
          </a:xfrm>
          <a:prstGeom prst="ellipse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83192" y="29300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0278319" y="225452"/>
            <a:ext cx="128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LOGO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85520" y="810227"/>
            <a:ext cx="1057943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711459" y="262429"/>
            <a:ext cx="548120" cy="548120"/>
          </a:xfrm>
          <a:prstGeom prst="ellipse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83192" y="29300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0278319" y="225452"/>
            <a:ext cx="128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LOGO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85520" y="810227"/>
            <a:ext cx="1057943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711459" y="262429"/>
            <a:ext cx="548120" cy="548120"/>
          </a:xfrm>
          <a:prstGeom prst="ellipse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83192" y="29300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0278319" y="225452"/>
            <a:ext cx="128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LOGO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85520" y="810227"/>
            <a:ext cx="1057943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711459" y="262429"/>
            <a:ext cx="548120" cy="548120"/>
          </a:xfrm>
          <a:prstGeom prst="ellipse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83192" y="29300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F983-293C-4410-8DF0-6EB57D484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68FC-D787-4060-A729-F47515592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F983-293C-4410-8DF0-6EB57D484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68FC-D787-4060-A729-F47515592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F983-293C-4410-8DF0-6EB57D484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68FC-D787-4060-A729-F475155921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7F983-293C-4410-8DF0-6EB57D484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668FC-D787-4060-A729-F475155921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"/>
            <a:ext cx="12192000" cy="6985000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1503045" y="1945640"/>
            <a:ext cx="39598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glow rad="228600">
                    <a:srgbClr val="175C85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lyyb</a:t>
            </a:r>
            <a:endParaRPr lang="en-US" sz="8000" b="1" dirty="0">
              <a:solidFill>
                <a:schemeClr val="bg1"/>
              </a:solidFill>
              <a:effectLst>
                <a:glow rad="228600">
                  <a:srgbClr val="175C85"/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503045" y="3508375"/>
            <a:ext cx="50323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glow rad="228600">
                    <a:srgbClr val="175C85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数字资产白皮书</a:t>
            </a:r>
            <a:endParaRPr lang="en-US" sz="5400" b="1" dirty="0">
              <a:solidFill>
                <a:schemeClr val="bg1"/>
              </a:solidFill>
              <a:effectLst>
                <a:glow rad="228600">
                  <a:srgbClr val="175C85"/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钢琴曲 - 秒速五厘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9746" y="259421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/>
          <p:cNvSpPr txBox="1"/>
          <p:nvPr/>
        </p:nvSpPr>
        <p:spPr>
          <a:xfrm>
            <a:off x="1047115" y="1301115"/>
            <a:ext cx="2997200" cy="2469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活动门槛：持有当前流通量的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LYYB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获得高额收益：参与活动并且成为活动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winner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高额收益：获得交易所成交*30%*90%（领取高额收益需要返还当前获得门槛的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LYYB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，其中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会被销毁）</a:t>
            </a:r>
            <a:endParaRPr lang="zh-CN" altLang="en-US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其余达标者：均分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交易所成交*30%*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0%</a:t>
            </a:r>
            <a:endParaRPr lang="zh-CN" altLang="en-US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门槛浮动：每个月的前三周从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，每周递增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0.5%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083550" y="1301115"/>
            <a:ext cx="3310255" cy="18522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活动门槛：持有当前流通量的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8%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LYYB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获得高额收益：参与活动并且成为活动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winner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高额收益：滚存奖池*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0%*90%（领取高额收益需要返还当前获得门槛的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LYYB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会被销毁）</a:t>
            </a:r>
            <a:endParaRPr lang="zh-CN" altLang="en-US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其余达标者：当前奖池*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0%*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0%</a:t>
            </a: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>
              <a:defRPr/>
            </a:pP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083550" y="4522470"/>
            <a:ext cx="3310255" cy="1646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活动门槛：持有当前流通量的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12%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LYYB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获得高额收益：参与活动并且成为活动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winner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高额收益：滚存奖池*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%*90%（领取高额收益需要返还当前获得门槛的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LYYB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会被销毁）</a:t>
            </a:r>
            <a:endParaRPr lang="zh-CN" altLang="en-US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其余达标者：滚存奖池*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0%*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0%</a:t>
            </a: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046480" y="4522470"/>
            <a:ext cx="2997835" cy="20580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活动门槛：持有当前流通量的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4%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LYYB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获得高额收益：参与活动并且成为活动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winner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高额收益：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的倍数周流通收益*50%*90%（领取高额收益需要返还当前获得门槛的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LYYB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10%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会被销毁）</a:t>
            </a:r>
            <a:endParaRPr lang="zh-CN" altLang="en-US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218565">
              <a:buFont typeface="Arial" panose="020B0604020202090204" pitchFamily="34" charset="0"/>
              <a:buChar char="•"/>
              <a:defRPr/>
            </a:pP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其余达标者：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的倍数周流通收益*50%*</a:t>
            </a:r>
            <a:r>
              <a:rPr lang="en-US" altLang="zh-CN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335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0%</a:t>
            </a:r>
            <a:endParaRPr lang="en-US" altLang="zh-CN" sz="1335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319946" y="1904047"/>
            <a:ext cx="3669359" cy="3669960"/>
            <a:chOff x="3218020" y="2137420"/>
            <a:chExt cx="2752869" cy="2753319"/>
          </a:xfrm>
        </p:grpSpPr>
        <p:sp>
          <p:nvSpPr>
            <p:cNvPr id="116" name="椭圆 6"/>
            <p:cNvSpPr/>
            <p:nvPr/>
          </p:nvSpPr>
          <p:spPr>
            <a:xfrm flipH="1" flipV="1">
              <a:off x="4617911" y="3332449"/>
              <a:ext cx="1352978" cy="1558290"/>
            </a:xfrm>
            <a:custGeom>
              <a:avLst/>
              <a:gdLst/>
              <a:ahLst/>
              <a:cxnLst/>
              <a:rect l="l" t="t" r="r" b="b"/>
              <a:pathLst>
                <a:path w="1352978" h="1558290">
                  <a:moveTo>
                    <a:pt x="779145" y="0"/>
                  </a:moveTo>
                  <a:cubicBezTo>
                    <a:pt x="1007226" y="0"/>
                    <a:pt x="1212417" y="98002"/>
                    <a:pt x="1352978" y="255954"/>
                  </a:cubicBezTo>
                  <a:cubicBezTo>
                    <a:pt x="1230457" y="395537"/>
                    <a:pt x="1158327" y="578918"/>
                    <a:pt x="1158327" y="779145"/>
                  </a:cubicBezTo>
                  <a:cubicBezTo>
                    <a:pt x="1158327" y="979373"/>
                    <a:pt x="1230457" y="1162753"/>
                    <a:pt x="1352978" y="1302337"/>
                  </a:cubicBezTo>
                  <a:cubicBezTo>
                    <a:pt x="1212417" y="1460288"/>
                    <a:pt x="1007226" y="1558290"/>
                    <a:pt x="779145" y="1558290"/>
                  </a:cubicBezTo>
                  <a:cubicBezTo>
                    <a:pt x="348835" y="1558290"/>
                    <a:pt x="0" y="1209455"/>
                    <a:pt x="0" y="779145"/>
                  </a:cubicBezTo>
                  <a:cubicBezTo>
                    <a:pt x="0" y="611543"/>
                    <a:pt x="52919" y="456302"/>
                    <a:pt x="144162" y="330069"/>
                  </a:cubicBezTo>
                  <a:lnTo>
                    <a:pt x="109784" y="108908"/>
                  </a:lnTo>
                  <a:lnTo>
                    <a:pt x="331101" y="143310"/>
                  </a:lnTo>
                  <a:cubicBezTo>
                    <a:pt x="457190" y="52617"/>
                    <a:pt x="612023" y="0"/>
                    <a:pt x="7791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17" name="椭圆 61"/>
            <p:cNvSpPr/>
            <p:nvPr/>
          </p:nvSpPr>
          <p:spPr>
            <a:xfrm flipH="1" flipV="1">
              <a:off x="3218020" y="3537575"/>
              <a:ext cx="1558290" cy="1353163"/>
            </a:xfrm>
            <a:custGeom>
              <a:avLst/>
              <a:gdLst/>
              <a:ahLst/>
              <a:cxnLst/>
              <a:rect l="l" t="t" r="r" b="b"/>
              <a:pathLst>
                <a:path w="1558290" h="1353163">
                  <a:moveTo>
                    <a:pt x="779145" y="0"/>
                  </a:moveTo>
                  <a:cubicBezTo>
                    <a:pt x="946584" y="0"/>
                    <a:pt x="1101686" y="52816"/>
                    <a:pt x="1227870" y="143872"/>
                  </a:cubicBezTo>
                  <a:lnTo>
                    <a:pt x="1452805" y="108907"/>
                  </a:lnTo>
                  <a:lnTo>
                    <a:pt x="1417746" y="334454"/>
                  </a:lnTo>
                  <a:cubicBezTo>
                    <a:pt x="1506649" y="460075"/>
                    <a:pt x="1558290" y="613579"/>
                    <a:pt x="1558290" y="779145"/>
                  </a:cubicBezTo>
                  <a:cubicBezTo>
                    <a:pt x="1558290" y="1007122"/>
                    <a:pt x="1460378" y="1212230"/>
                    <a:pt x="1302560" y="1352794"/>
                  </a:cubicBezTo>
                  <a:cubicBezTo>
                    <a:pt x="1163008" y="1230383"/>
                    <a:pt x="979715" y="1158329"/>
                    <a:pt x="779593" y="1158329"/>
                  </a:cubicBezTo>
                  <a:cubicBezTo>
                    <a:pt x="579261" y="1158329"/>
                    <a:pt x="395794" y="1230534"/>
                    <a:pt x="256179" y="1353163"/>
                  </a:cubicBezTo>
                  <a:cubicBezTo>
                    <a:pt x="98093" y="1212607"/>
                    <a:pt x="0" y="1007331"/>
                    <a:pt x="0" y="779145"/>
                  </a:cubicBezTo>
                  <a:cubicBezTo>
                    <a:pt x="0" y="348835"/>
                    <a:pt x="348835" y="0"/>
                    <a:pt x="7791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18" name="椭圆 6"/>
            <p:cNvSpPr/>
            <p:nvPr/>
          </p:nvSpPr>
          <p:spPr>
            <a:xfrm>
              <a:off x="3218020" y="2137420"/>
              <a:ext cx="1352978" cy="1558290"/>
            </a:xfrm>
            <a:custGeom>
              <a:avLst/>
              <a:gdLst/>
              <a:ahLst/>
              <a:cxnLst/>
              <a:rect l="l" t="t" r="r" b="b"/>
              <a:pathLst>
                <a:path w="1352978" h="1558290">
                  <a:moveTo>
                    <a:pt x="779145" y="0"/>
                  </a:moveTo>
                  <a:cubicBezTo>
                    <a:pt x="1007226" y="0"/>
                    <a:pt x="1212417" y="98002"/>
                    <a:pt x="1352978" y="255954"/>
                  </a:cubicBezTo>
                  <a:cubicBezTo>
                    <a:pt x="1230457" y="395537"/>
                    <a:pt x="1158327" y="578918"/>
                    <a:pt x="1158327" y="779145"/>
                  </a:cubicBezTo>
                  <a:cubicBezTo>
                    <a:pt x="1158327" y="979373"/>
                    <a:pt x="1230457" y="1162753"/>
                    <a:pt x="1352978" y="1302337"/>
                  </a:cubicBezTo>
                  <a:cubicBezTo>
                    <a:pt x="1212417" y="1460288"/>
                    <a:pt x="1007226" y="1558290"/>
                    <a:pt x="779145" y="1558290"/>
                  </a:cubicBezTo>
                  <a:cubicBezTo>
                    <a:pt x="348835" y="1558290"/>
                    <a:pt x="0" y="1209455"/>
                    <a:pt x="0" y="779145"/>
                  </a:cubicBezTo>
                  <a:cubicBezTo>
                    <a:pt x="0" y="611543"/>
                    <a:pt x="52919" y="456302"/>
                    <a:pt x="144162" y="330069"/>
                  </a:cubicBezTo>
                  <a:lnTo>
                    <a:pt x="109784" y="108908"/>
                  </a:lnTo>
                  <a:lnTo>
                    <a:pt x="331101" y="143310"/>
                  </a:lnTo>
                  <a:cubicBezTo>
                    <a:pt x="457190" y="52617"/>
                    <a:pt x="612023" y="0"/>
                    <a:pt x="7791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19" name="椭圆 61"/>
            <p:cNvSpPr/>
            <p:nvPr/>
          </p:nvSpPr>
          <p:spPr>
            <a:xfrm>
              <a:off x="4412599" y="2137421"/>
              <a:ext cx="1558290" cy="1353163"/>
            </a:xfrm>
            <a:custGeom>
              <a:avLst/>
              <a:gdLst/>
              <a:ahLst/>
              <a:cxnLst/>
              <a:rect l="l" t="t" r="r" b="b"/>
              <a:pathLst>
                <a:path w="1558290" h="1353163">
                  <a:moveTo>
                    <a:pt x="779145" y="0"/>
                  </a:moveTo>
                  <a:cubicBezTo>
                    <a:pt x="946584" y="0"/>
                    <a:pt x="1101686" y="52816"/>
                    <a:pt x="1227870" y="143872"/>
                  </a:cubicBezTo>
                  <a:lnTo>
                    <a:pt x="1452805" y="108907"/>
                  </a:lnTo>
                  <a:lnTo>
                    <a:pt x="1417746" y="334454"/>
                  </a:lnTo>
                  <a:cubicBezTo>
                    <a:pt x="1506649" y="460075"/>
                    <a:pt x="1558290" y="613579"/>
                    <a:pt x="1558290" y="779145"/>
                  </a:cubicBezTo>
                  <a:cubicBezTo>
                    <a:pt x="1558290" y="1007122"/>
                    <a:pt x="1460378" y="1212230"/>
                    <a:pt x="1302560" y="1352794"/>
                  </a:cubicBezTo>
                  <a:cubicBezTo>
                    <a:pt x="1163008" y="1230383"/>
                    <a:pt x="979715" y="1158329"/>
                    <a:pt x="779593" y="1158329"/>
                  </a:cubicBezTo>
                  <a:cubicBezTo>
                    <a:pt x="579261" y="1158329"/>
                    <a:pt x="395794" y="1230534"/>
                    <a:pt x="256179" y="1353163"/>
                  </a:cubicBezTo>
                  <a:cubicBezTo>
                    <a:pt x="98093" y="1212607"/>
                    <a:pt x="0" y="1007331"/>
                    <a:pt x="0" y="779145"/>
                  </a:cubicBezTo>
                  <a:cubicBezTo>
                    <a:pt x="0" y="348835"/>
                    <a:pt x="348835" y="0"/>
                    <a:pt x="7791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 flipH="1" flipV="1">
              <a:off x="4486830" y="3432539"/>
              <a:ext cx="215248" cy="21524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452347" y="2414180"/>
              <a:ext cx="884467" cy="8003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565">
                <a:defRPr/>
              </a:pPr>
              <a:r>
                <a:rPr lang="zh-CN" altLang="en-US" sz="3465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周活动</a:t>
              </a:r>
              <a:endParaRPr lang="zh-CN" altLang="en-US" sz="346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784238" y="2414126"/>
              <a:ext cx="815013" cy="8003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565">
                <a:defRPr/>
              </a:pPr>
              <a:r>
                <a:rPr lang="zh-CN" altLang="en-US" sz="3465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季活动</a:t>
              </a:r>
              <a:endParaRPr lang="zh-CN" altLang="en-US" sz="346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438520" y="3886070"/>
              <a:ext cx="911515" cy="8003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565">
                <a:defRPr/>
              </a:pPr>
              <a:r>
                <a:rPr lang="zh-CN" altLang="en-US" sz="3465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月活动</a:t>
              </a:r>
              <a:endParaRPr lang="zh-CN" altLang="en-US" sz="346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873542" y="3814150"/>
              <a:ext cx="842487" cy="8003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8565">
                <a:defRPr/>
              </a:pPr>
              <a:r>
                <a:rPr lang="zh-CN" altLang="en-US" sz="3465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年活动</a:t>
              </a:r>
              <a:endParaRPr lang="zh-CN" altLang="en-US" sz="346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4486830" y="3432539"/>
              <a:ext cx="215248" cy="215248"/>
            </a:xfrm>
            <a:prstGeom prst="ellipse">
              <a:avLst/>
            </a:prstGeom>
            <a:noFill/>
            <a:ln w="25400" cap="flat" cmpd="sng" algn="ctr">
              <a:solidFill>
                <a:srgbClr val="1E445B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676275" y="494881"/>
            <a:ext cx="4800600" cy="569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发放高额收益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67E8803-794F-45F9-9888-4F41D27E678F}" type="slidenum">
              <a:rPr lang="zh-CN" altLang="en-US">
                <a:solidFill>
                  <a:srgbClr val="898989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</a:fld>
            <a:endParaRPr lang="zh-CN" altLang="en-US" sz="1800"/>
          </a:p>
        </p:txBody>
      </p:sp>
      <p:sp>
        <p:nvSpPr>
          <p:cNvPr id="38915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6633" name="Rectangle 2"/>
          <p:cNvSpPr>
            <a:spLocks noChangeArrowheads="1"/>
          </p:cNvSpPr>
          <p:nvPr/>
        </p:nvSpPr>
        <p:spPr bwMode="auto">
          <a:xfrm>
            <a:off x="6096000" y="1503363"/>
            <a:ext cx="4883150" cy="2333625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34" name="Rectangle 3"/>
          <p:cNvSpPr>
            <a:spLocks noChangeArrowheads="1"/>
          </p:cNvSpPr>
          <p:nvPr/>
        </p:nvSpPr>
        <p:spPr bwMode="auto">
          <a:xfrm>
            <a:off x="1219200" y="1503363"/>
            <a:ext cx="4876800" cy="2336800"/>
          </a:xfrm>
          <a:prstGeom prst="rect">
            <a:avLst/>
          </a:pr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676" name="矩形 104"/>
          <p:cNvSpPr>
            <a:spLocks noChangeArrowheads="1"/>
          </p:cNvSpPr>
          <p:nvPr/>
        </p:nvSpPr>
        <p:spPr bwMode="auto">
          <a:xfrm>
            <a:off x="4461828" y="1885950"/>
            <a:ext cx="129921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专有名词</a:t>
            </a:r>
            <a:endParaRPr lang="zh-CN" alt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77" name="矩形 47"/>
          <p:cNvSpPr>
            <a:spLocks noChangeArrowheads="1"/>
          </p:cNvSpPr>
          <p:nvPr/>
        </p:nvSpPr>
        <p:spPr bwMode="auto">
          <a:xfrm>
            <a:off x="2022475" y="2338705"/>
            <a:ext cx="373888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当前流通量</a:t>
            </a:r>
            <a:r>
              <a:rPr lang="en-US" altLang="zh-CN" sz="1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</a:t>
            </a:r>
            <a:r>
              <a:rPr lang="zh-CN" altLang="en-US" sz="1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</a:t>
            </a:r>
            <a:r>
              <a:rPr lang="en-US" altLang="zh-CN" sz="1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winner</a:t>
            </a:r>
            <a:endParaRPr lang="en-US" altLang="zh-CN" sz="14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交易所成交</a:t>
            </a:r>
            <a:r>
              <a:rPr lang="en-US" altLang="zh-CN" sz="1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</a:t>
            </a:r>
            <a:r>
              <a:rPr lang="zh-CN" altLang="en-US" sz="1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滚存奖池</a:t>
            </a:r>
            <a:endParaRPr lang="zh-CN" altLang="en-US" sz="14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678" name="矩形 106"/>
          <p:cNvSpPr>
            <a:spLocks noChangeArrowheads="1"/>
          </p:cNvSpPr>
          <p:nvPr/>
        </p:nvSpPr>
        <p:spPr bwMode="auto">
          <a:xfrm>
            <a:off x="1219200" y="4297680"/>
            <a:ext cx="192341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latin typeface="+mj-ea"/>
                <a:ea typeface="+mj-ea"/>
                <a:sym typeface="方正兰亭黑_GBK" panose="02000000000000000000" pitchFamily="2" charset="-122"/>
              </a:rPr>
              <a:t>当前流通量</a:t>
            </a:r>
            <a:endParaRPr lang="zh-CN" altLang="en-US" sz="2200">
              <a:solidFill>
                <a:schemeClr val="bg1"/>
              </a:solidFill>
              <a:latin typeface="+mj-ea"/>
              <a:ea typeface="+mj-ea"/>
              <a:sym typeface="方正兰亭黑_GBK" panose="02000000000000000000" pitchFamily="2" charset="-122"/>
            </a:endParaRPr>
          </a:p>
        </p:txBody>
      </p:sp>
      <p:sp>
        <p:nvSpPr>
          <p:cNvPr id="26680" name="矩形 108"/>
          <p:cNvSpPr>
            <a:spLocks noChangeArrowheads="1"/>
          </p:cNvSpPr>
          <p:nvPr/>
        </p:nvSpPr>
        <p:spPr bwMode="auto">
          <a:xfrm>
            <a:off x="3907790" y="4297680"/>
            <a:ext cx="187579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latin typeface="+mj-ea"/>
                <a:sym typeface="方正兰亭黑_GBK" panose="02000000000000000000" pitchFamily="2" charset="-122"/>
              </a:rPr>
              <a:t>活动</a:t>
            </a:r>
            <a:r>
              <a:rPr lang="en-US" altLang="zh-CN" sz="2200">
                <a:solidFill>
                  <a:schemeClr val="bg1"/>
                </a:solidFill>
                <a:latin typeface="+mj-ea"/>
                <a:sym typeface="方正兰亭黑_GBK" panose="02000000000000000000" pitchFamily="2" charset="-122"/>
              </a:rPr>
              <a:t>winner</a:t>
            </a:r>
            <a:endParaRPr lang="en-US" altLang="zh-CN" sz="2200">
              <a:solidFill>
                <a:schemeClr val="bg1"/>
              </a:solidFill>
              <a:latin typeface="+mj-ea"/>
              <a:sym typeface="方正兰亭黑_GBK" panose="02000000000000000000" pitchFamily="2" charset="-122"/>
            </a:endParaRPr>
          </a:p>
        </p:txBody>
      </p:sp>
      <p:sp>
        <p:nvSpPr>
          <p:cNvPr id="26681" name="矩形 47"/>
          <p:cNvSpPr>
            <a:spLocks noChangeArrowheads="1"/>
          </p:cNvSpPr>
          <p:nvPr/>
        </p:nvSpPr>
        <p:spPr bwMode="auto">
          <a:xfrm>
            <a:off x="3789363" y="4820285"/>
            <a:ext cx="1971675" cy="164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每期的活动都会在达标者里选出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winner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+mn-ea"/>
              <a:sym typeface="方正兰亭黑_GBK" panose="02000000000000000000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每期活动的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winner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条件都不一样。</a:t>
            </a:r>
            <a:endParaRPr lang="zh-CN" altLang="en-US" sz="1400">
              <a:solidFill>
                <a:schemeClr val="bg1"/>
              </a:solidFill>
              <a:latin typeface="+mn-ea"/>
              <a:sym typeface="方正兰亭黑_GBK" panose="02000000000000000000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当前活动收益发放时，会预告下周活动。</a:t>
            </a:r>
            <a:endParaRPr lang="zh-CN" altLang="en-US" sz="1400">
              <a:solidFill>
                <a:schemeClr val="bg1"/>
              </a:solidFill>
              <a:latin typeface="+mn-ea"/>
              <a:sym typeface="方正兰亭黑_GBK" panose="02000000000000000000" pitchFamily="2" charset="-122"/>
            </a:endParaRPr>
          </a:p>
        </p:txBody>
      </p:sp>
      <p:sp>
        <p:nvSpPr>
          <p:cNvPr id="26682" name="矩形 110"/>
          <p:cNvSpPr>
            <a:spLocks noChangeArrowheads="1"/>
          </p:cNvSpPr>
          <p:nvPr/>
        </p:nvSpPr>
        <p:spPr bwMode="auto">
          <a:xfrm>
            <a:off x="9090025" y="4297363"/>
            <a:ext cx="15525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latin typeface="+mj-ea"/>
                <a:ea typeface="+mj-ea"/>
                <a:sym typeface="方正兰亭黑_GBK" panose="02000000000000000000" pitchFamily="2" charset="-122"/>
              </a:rPr>
              <a:t>滚存奖池</a:t>
            </a:r>
            <a:endParaRPr lang="zh-CN" altLang="en-US" sz="2200">
              <a:solidFill>
                <a:schemeClr val="bg1"/>
              </a:solidFill>
              <a:latin typeface="+mj-ea"/>
              <a:ea typeface="+mj-ea"/>
              <a:sym typeface="方正兰亭黑_GBK" panose="02000000000000000000" pitchFamily="2" charset="-122"/>
            </a:endParaRPr>
          </a:p>
        </p:txBody>
      </p:sp>
      <p:sp>
        <p:nvSpPr>
          <p:cNvPr id="26683" name="矩形 47"/>
          <p:cNvSpPr>
            <a:spLocks noChangeArrowheads="1"/>
          </p:cNvSpPr>
          <p:nvPr/>
        </p:nvSpPr>
        <p:spPr bwMode="auto">
          <a:xfrm>
            <a:off x="9007475" y="4820285"/>
            <a:ext cx="1971675" cy="138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交易所成交的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20%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用于团队开支。</a:t>
            </a:r>
            <a:endParaRPr lang="zh-CN" altLang="en-US" sz="1400">
              <a:solidFill>
                <a:schemeClr val="bg1"/>
              </a:solidFill>
              <a:latin typeface="+mn-ea"/>
              <a:sym typeface="方正兰亭黑_GBK" panose="02000000000000000000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交易所成交的</a:t>
            </a:r>
            <a:r>
              <a:rPr lang="en-US" altLang="zh-CN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80%-</a:t>
            </a:r>
            <a:r>
              <a:rPr lang="zh-CN" altLang="en-US" sz="1400">
                <a:solidFill>
                  <a:schemeClr val="bg1"/>
                </a:solidFill>
                <a:latin typeface="+mn-ea"/>
                <a:sym typeface="方正兰亭黑_GBK" panose="02000000000000000000" pitchFamily="2" charset="-122"/>
              </a:rPr>
              <a:t>每期发放收益，即滚存奖池</a:t>
            </a:r>
            <a:endParaRPr lang="zh-CN" altLang="en-US" sz="1400">
              <a:solidFill>
                <a:schemeClr val="bg1"/>
              </a:solidFill>
              <a:latin typeface="+mn-ea"/>
              <a:sym typeface="方正兰亭黑_GBK" panose="02000000000000000000" pitchFamily="2" charset="-122"/>
            </a:endParaRPr>
          </a:p>
        </p:txBody>
      </p:sp>
      <p:sp>
        <p:nvSpPr>
          <p:cNvPr id="26684" name="矩形 112"/>
          <p:cNvSpPr>
            <a:spLocks noChangeArrowheads="1"/>
          </p:cNvSpPr>
          <p:nvPr/>
        </p:nvSpPr>
        <p:spPr bwMode="auto">
          <a:xfrm>
            <a:off x="6450330" y="4297680"/>
            <a:ext cx="17621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200">
                <a:solidFill>
                  <a:schemeClr val="bg1"/>
                </a:solidFill>
                <a:latin typeface="+mj-ea"/>
                <a:ea typeface="+mj-ea"/>
                <a:sym typeface="方正兰亭黑_GBK" panose="02000000000000000000" pitchFamily="2" charset="-122"/>
              </a:rPr>
              <a:t>交易所</a:t>
            </a:r>
            <a:r>
              <a:rPr lang="zh-CN" altLang="en-US" sz="2200">
                <a:solidFill>
                  <a:schemeClr val="bg1"/>
                </a:solidFill>
                <a:sym typeface="方正兰亭黑_GBK" panose="02000000000000000000" pitchFamily="2" charset="-122"/>
              </a:rPr>
              <a:t>成交</a:t>
            </a:r>
            <a:endParaRPr lang="zh-CN" altLang="en-US" sz="22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6685" name="矩形 47"/>
          <p:cNvSpPr>
            <a:spLocks noChangeArrowheads="1"/>
          </p:cNvSpPr>
          <p:nvPr/>
        </p:nvSpPr>
        <p:spPr bwMode="auto">
          <a:xfrm>
            <a:off x="6353810" y="4820285"/>
            <a:ext cx="2068195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bg1"/>
                </a:solidFill>
                <a:latin typeface="+mn-ea"/>
                <a:ea typeface="+mn-ea"/>
              </a:rPr>
              <a:t>项目方往交易所流通所获收益。</a:t>
            </a:r>
            <a:endParaRPr lang="zh-CN" altLang="en-US" sz="1400">
              <a:solidFill>
                <a:schemeClr val="bg1"/>
              </a:solidFill>
              <a:latin typeface="+mn-ea"/>
              <a:ea typeface="+mn-ea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1400">
                <a:solidFill>
                  <a:schemeClr val="bg1"/>
                </a:solidFill>
                <a:latin typeface="+mn-ea"/>
                <a:ea typeface="+mn-ea"/>
              </a:rPr>
              <a:t>该收益会存放在专有的地址里，接收监管。</a:t>
            </a:r>
            <a:endParaRPr lang="zh-CN" altLang="en-US" sz="14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0" name="标题 1"/>
          <p:cNvSpPr txBox="1"/>
          <p:nvPr/>
        </p:nvSpPr>
        <p:spPr>
          <a:xfrm>
            <a:off x="771525" y="663156"/>
            <a:ext cx="4800600" cy="569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活动相关名词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9200" y="4820285"/>
            <a:ext cx="218503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非</a:t>
            </a:r>
            <a:r>
              <a:rPr lang="en-US" altLang="zh-CN" sz="140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1400">
                <a:solidFill>
                  <a:schemeClr val="bg1"/>
                </a:solidFill>
                <a:latin typeface="+mn-ea"/>
              </a:rPr>
              <a:t>的倍数周：流通</a:t>
            </a:r>
            <a:r>
              <a:rPr lang="en-US" altLang="zh-CN" sz="1400">
                <a:solidFill>
                  <a:schemeClr val="bg1"/>
                </a:solidFill>
                <a:latin typeface="+mn-ea"/>
              </a:rPr>
              <a:t>10LYYB</a:t>
            </a:r>
            <a:endParaRPr lang="en-US" altLang="zh-CN" sz="140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bg1"/>
                </a:solidFill>
                <a:latin typeface="+mn-ea"/>
              </a:rPr>
              <a:t>4</a:t>
            </a:r>
            <a:r>
              <a:rPr lang="zh-CN" altLang="en-US" sz="1400">
                <a:solidFill>
                  <a:schemeClr val="bg1"/>
                </a:solidFill>
                <a:latin typeface="+mn-ea"/>
              </a:rPr>
              <a:t>的倍数周：流通</a:t>
            </a:r>
            <a:r>
              <a:rPr lang="en-US" altLang="zh-CN" sz="1400">
                <a:solidFill>
                  <a:schemeClr val="bg1"/>
                </a:solidFill>
                <a:latin typeface="+mn-ea"/>
              </a:rPr>
              <a:t>30LYYB</a:t>
            </a:r>
            <a:endParaRPr lang="en-US" altLang="zh-CN" sz="140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400">
                <a:solidFill>
                  <a:schemeClr val="bg1"/>
                </a:solidFill>
                <a:latin typeface="+mn-ea"/>
              </a:rPr>
              <a:t>12</a:t>
            </a:r>
            <a:r>
              <a:rPr lang="zh-CN" altLang="en-US" sz="1400">
                <a:solidFill>
                  <a:schemeClr val="bg1"/>
                </a:solidFill>
                <a:latin typeface="+mn-ea"/>
              </a:rPr>
              <a:t>的倍数周：流通</a:t>
            </a:r>
            <a:r>
              <a:rPr lang="en-US" altLang="zh-CN" sz="1400">
                <a:solidFill>
                  <a:schemeClr val="bg1"/>
                </a:solidFill>
                <a:latin typeface="+mn-ea"/>
              </a:rPr>
              <a:t>100LYYB</a:t>
            </a:r>
            <a:endParaRPr lang="en-US" altLang="zh-CN" sz="140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  <a:latin typeface="+mn-ea"/>
              </a:rPr>
              <a:t>当前流通量：所有流通量</a:t>
            </a:r>
            <a:r>
              <a:rPr lang="en-US" altLang="zh-CN" sz="140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1400">
                <a:solidFill>
                  <a:schemeClr val="bg1"/>
                </a:solidFill>
                <a:latin typeface="+mn-ea"/>
              </a:rPr>
              <a:t>活动返还</a:t>
            </a:r>
            <a:r>
              <a:rPr lang="en-US" altLang="zh-CN" sz="1400">
                <a:solidFill>
                  <a:schemeClr val="bg1"/>
                </a:solidFill>
                <a:latin typeface="+mn-ea"/>
              </a:rPr>
              <a:t>-</a:t>
            </a:r>
            <a:r>
              <a:rPr lang="zh-CN" altLang="en-US" sz="1400">
                <a:solidFill>
                  <a:schemeClr val="bg1"/>
                </a:solidFill>
                <a:latin typeface="+mn-ea"/>
              </a:rPr>
              <a:t>销毁</a:t>
            </a:r>
            <a:endParaRPr lang="zh-CN" altLang="en-US" sz="14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2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400"/>
                                        <p:tgtEl>
                                          <p:spTgt spid="2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400"/>
                                        <p:tgtEl>
                                          <p:spTgt spid="2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400"/>
                                        <p:tgtEl>
                                          <p:spTgt spid="2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400"/>
                                        <p:tgtEl>
                                          <p:spTgt spid="2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400"/>
                                        <p:tgtEl>
                                          <p:spTgt spid="2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400"/>
                                        <p:tgtEl>
                                          <p:spTgt spid="2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400"/>
                                        <p:tgtEl>
                                          <p:spTgt spid="2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 bldLvl="0" animBg="1" autoUpdateAnimBg="0"/>
      <p:bldP spid="26634" grpId="0" bldLvl="0" animBg="1" autoUpdateAnimBg="0"/>
      <p:bldP spid="26676" grpId="0" bldLvl="0" autoUpdateAnimBg="0"/>
      <p:bldP spid="26677" grpId="0" bldLvl="0" autoUpdateAnimBg="0"/>
      <p:bldP spid="26678" grpId="0" bldLvl="0" autoUpdateAnimBg="0"/>
      <p:bldP spid="26680" grpId="0" bldLvl="0" autoUpdateAnimBg="0"/>
      <p:bldP spid="26681" grpId="0" bldLvl="0" autoUpdateAnimBg="0"/>
      <p:bldP spid="26682" grpId="0" bldLvl="0" autoUpdateAnimBg="0"/>
      <p:bldP spid="26683" grpId="0" bldLvl="0" autoUpdateAnimBg="0"/>
      <p:bldP spid="26684" grpId="0" bldLvl="0" autoUpdateAnimBg="0"/>
      <p:bldP spid="26685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063" y="2262850"/>
            <a:ext cx="1176020" cy="1968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200" spc="5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造字工房力黑（非商用）常规体" pitchFamily="50" charset="-122"/>
              </a:rPr>
              <a:t>3</a:t>
            </a:r>
            <a:endParaRPr lang="en-US" altLang="zh-CN" sz="12200" spc="5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541590" y="232912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资金监管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80805" y="3252450"/>
            <a:ext cx="403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697108" y="3529360"/>
            <a:ext cx="2110230" cy="337776"/>
            <a:chOff x="4812855" y="4028679"/>
            <a:chExt cx="2110230" cy="337776"/>
          </a:xfrm>
        </p:grpSpPr>
        <p:sp>
          <p:nvSpPr>
            <p:cNvPr id="8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监管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流程图: 合并 8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20787" y="3529360"/>
            <a:ext cx="2173935" cy="337776"/>
            <a:chOff x="6936534" y="4028679"/>
            <a:chExt cx="2173935" cy="337776"/>
          </a:xfrm>
        </p:grpSpPr>
        <p:sp>
          <p:nvSpPr>
            <p:cNvPr id="11" name="原创设计师QQ598969553      _17"/>
            <p:cNvSpPr>
              <a:spLocks noChangeArrowheads="1"/>
            </p:cNvSpPr>
            <p:nvPr/>
          </p:nvSpPr>
          <p:spPr bwMode="gray">
            <a:xfrm>
              <a:off x="7077872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占比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流程图: 合并 11"/>
            <p:cNvSpPr/>
            <p:nvPr/>
          </p:nvSpPr>
          <p:spPr>
            <a:xfrm rot="16200000">
              <a:off x="6910837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/>
          <p:cNvSpPr/>
          <p:nvPr/>
        </p:nvSpPr>
        <p:spPr>
          <a:xfrm>
            <a:off x="2171217" y="2198196"/>
            <a:ext cx="2098254" cy="209825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8333"/>
          <a:stretch>
            <a:fillRect/>
          </a:stretch>
        </p:blipFill>
        <p:spPr>
          <a:xfrm>
            <a:off x="3714115" y="4558665"/>
            <a:ext cx="8529320" cy="2421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标题 1"/>
          <p:cNvSpPr txBox="1"/>
          <p:nvPr/>
        </p:nvSpPr>
        <p:spPr>
          <a:xfrm>
            <a:off x="701040" y="519011"/>
            <a:ext cx="4800600" cy="569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监管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16025" y="1860550"/>
            <a:ext cx="7973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创世地址：vite_e456ffa278c43b3c105d102c73da7200d8b7b17fea98ec67a7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16025" y="3127375"/>
            <a:ext cx="855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团队锁仓地址：vite_2e8a1dea44005c7d3d73885b230dd33a3eaf9e3283c5b9a15e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6025" y="4404995"/>
            <a:ext cx="8489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交易所成交地址：vite_cea5e69ef8e54acd06e180f594fae9d9ec4864ff238a2709e2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16025" y="5534025"/>
            <a:ext cx="8383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滚存奖池地址：vite_f4e325d71e7d8d7e61a610a3f6a58d0c5ab4fde764df136c57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 txBox="1"/>
          <p:nvPr/>
        </p:nvSpPr>
        <p:spPr>
          <a:xfrm>
            <a:off x="824865" y="634581"/>
            <a:ext cx="4800600" cy="569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占比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图表 18"/>
          <p:cNvGraphicFramePr/>
          <p:nvPr/>
        </p:nvGraphicFramePr>
        <p:xfrm>
          <a:off x="4636770" y="551815"/>
          <a:ext cx="6972300" cy="6125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3223260" y="3916680"/>
            <a:ext cx="21837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交易所流通：按活动规则和空投计划进行流通。每年不超过</a:t>
            </a:r>
            <a:r>
              <a:rPr lang="en-US" altLang="zh-CN" sz="1400">
                <a:solidFill>
                  <a:schemeClr val="bg1"/>
                </a:solidFill>
              </a:rPr>
              <a:t>2000LYYB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23260" y="2176145"/>
            <a:ext cx="2184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+mn-ea"/>
              </a:rPr>
              <a:t>团队锁仓：每月解锁</a:t>
            </a:r>
            <a:r>
              <a:rPr lang="en-US" altLang="zh-CN" sz="1400">
                <a:solidFill>
                  <a:schemeClr val="bg1"/>
                </a:solidFill>
                <a:latin typeface="+mn-ea"/>
              </a:rPr>
              <a:t>2%</a:t>
            </a:r>
            <a:r>
              <a:rPr lang="zh-CN" altLang="en-US" sz="1400">
                <a:solidFill>
                  <a:schemeClr val="bg1"/>
                </a:solidFill>
                <a:latin typeface="+mn-ea"/>
              </a:rPr>
              <a:t>，即每月</a:t>
            </a:r>
            <a:r>
              <a:rPr lang="en-US" altLang="zh-CN" sz="1400">
                <a:solidFill>
                  <a:schemeClr val="bg1"/>
                </a:solidFill>
                <a:latin typeface="+mn-ea"/>
              </a:rPr>
              <a:t>40LYYB</a:t>
            </a:r>
            <a:r>
              <a:rPr lang="zh-CN" altLang="en-US" sz="1400">
                <a:solidFill>
                  <a:schemeClr val="bg1"/>
                </a:solidFill>
                <a:latin typeface="+mn-ea"/>
              </a:rPr>
              <a:t>。</a:t>
            </a:r>
            <a:endParaRPr lang="zh-CN" altLang="en-US" sz="14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063" y="2262850"/>
            <a:ext cx="1176020" cy="1968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200" spc="5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造字工房力黑（非商用）常规体" pitchFamily="50" charset="-122"/>
              </a:rPr>
              <a:t>4</a:t>
            </a:r>
            <a:endParaRPr lang="en-US" altLang="zh-CN" sz="12200" spc="5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541590" y="232912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终极愿景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80805" y="3252450"/>
            <a:ext cx="403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697108" y="3539520"/>
            <a:ext cx="2110230" cy="337776"/>
            <a:chOff x="4812855" y="4028679"/>
            <a:chExt cx="2110230" cy="337776"/>
          </a:xfrm>
        </p:grpSpPr>
        <p:sp>
          <p:nvSpPr>
            <p:cNvPr id="8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人尽其才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流程图: 合并 8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20787" y="3529360"/>
            <a:ext cx="2173935" cy="337776"/>
            <a:chOff x="6936534" y="4028679"/>
            <a:chExt cx="2173935" cy="337776"/>
          </a:xfrm>
        </p:grpSpPr>
        <p:sp>
          <p:nvSpPr>
            <p:cNvPr id="11" name="原创设计师QQ598969553      _17"/>
            <p:cNvSpPr>
              <a:spLocks noChangeArrowheads="1"/>
            </p:cNvSpPr>
            <p:nvPr/>
          </p:nvSpPr>
          <p:spPr bwMode="gray">
            <a:xfrm>
              <a:off x="7077872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钱能生钱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流程图: 合并 11"/>
            <p:cNvSpPr/>
            <p:nvPr/>
          </p:nvSpPr>
          <p:spPr>
            <a:xfrm rot="16200000">
              <a:off x="6910837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/>
          <p:cNvSpPr/>
          <p:nvPr/>
        </p:nvSpPr>
        <p:spPr>
          <a:xfrm>
            <a:off x="2171217" y="2198196"/>
            <a:ext cx="2098254" cy="209825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14" name="组合 13"/>
          <p:cNvGrpSpPr/>
          <p:nvPr/>
        </p:nvGrpSpPr>
        <p:grpSpPr>
          <a:xfrm>
            <a:off x="4697108" y="3956016"/>
            <a:ext cx="2110230" cy="337776"/>
            <a:chOff x="4812855" y="4028679"/>
            <a:chExt cx="2110230" cy="337776"/>
          </a:xfrm>
        </p:grpSpPr>
        <p:sp>
          <p:nvSpPr>
            <p:cNvPr id="15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物尽其用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流程图: 合并 15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820787" y="3956016"/>
            <a:ext cx="2173935" cy="337776"/>
            <a:chOff x="6936534" y="4028679"/>
            <a:chExt cx="2173935" cy="337776"/>
          </a:xfrm>
        </p:grpSpPr>
        <p:sp>
          <p:nvSpPr>
            <p:cNvPr id="18" name="原创设计师QQ598969553      _17"/>
            <p:cNvSpPr>
              <a:spLocks noChangeArrowheads="1"/>
            </p:cNvSpPr>
            <p:nvPr/>
          </p:nvSpPr>
          <p:spPr bwMode="gray">
            <a:xfrm>
              <a:off x="7077872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心向光明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流程图: 合并 18"/>
            <p:cNvSpPr/>
            <p:nvPr/>
          </p:nvSpPr>
          <p:spPr>
            <a:xfrm rot="16200000">
              <a:off x="6910837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8333"/>
          <a:stretch>
            <a:fillRect/>
          </a:stretch>
        </p:blipFill>
        <p:spPr>
          <a:xfrm>
            <a:off x="3714115" y="4558665"/>
            <a:ext cx="8529320" cy="2421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>
          <a:xfrm>
            <a:off x="6312022" y="2214788"/>
            <a:ext cx="3852393" cy="230615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/>
          <p:cNvSpPr/>
          <p:nvPr/>
        </p:nvSpPr>
        <p:spPr>
          <a:xfrm>
            <a:off x="427786" y="2214789"/>
            <a:ext cx="3908781" cy="2306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11"/>
          <p:cNvSpPr/>
          <p:nvPr/>
        </p:nvSpPr>
        <p:spPr>
          <a:xfrm>
            <a:off x="412168" y="4658357"/>
            <a:ext cx="5544616" cy="52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7"/>
          <p:cNvSpPr/>
          <p:nvPr/>
        </p:nvSpPr>
        <p:spPr>
          <a:xfrm>
            <a:off x="6312024" y="4658357"/>
            <a:ext cx="5472608" cy="52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标题 1"/>
          <p:cNvSpPr txBox="1"/>
          <p:nvPr/>
        </p:nvSpPr>
        <p:spPr>
          <a:xfrm>
            <a:off x="784225" y="659981"/>
            <a:ext cx="4800600" cy="569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人尽其才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1435" y="5189220"/>
            <a:ext cx="8535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总有一天，各种人才因</a:t>
            </a:r>
            <a:r>
              <a:rPr lang="en-US" altLang="zh-CN">
                <a:solidFill>
                  <a:schemeClr val="bg1"/>
                </a:solidFill>
              </a:rPr>
              <a:t>LYYB</a:t>
            </a:r>
            <a:r>
              <a:rPr lang="zh-CN" altLang="en-US">
                <a:solidFill>
                  <a:schemeClr val="bg1"/>
                </a:solidFill>
              </a:rPr>
              <a:t>而汇聚在一起，大家为了一个梦想，施其才，尽其能。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任意多边形 4"/>
          <p:cNvSpPr>
            <a:spLocks noChangeArrowheads="1"/>
          </p:cNvSpPr>
          <p:nvPr/>
        </p:nvSpPr>
        <p:spPr bwMode="auto">
          <a:xfrm>
            <a:off x="11647805" y="6150610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32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1303338" y="1585913"/>
            <a:ext cx="5281612" cy="4646612"/>
            <a:chOff x="0" y="0"/>
            <a:chExt cx="5407191" cy="4756567"/>
          </a:xfrm>
        </p:grpSpPr>
        <p:sp>
          <p:nvSpPr>
            <p:cNvPr id="22563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326720278 w 177"/>
                <a:gd name="T1" fmla="*/ 78303083 h 161"/>
                <a:gd name="T2" fmla="*/ 445015783 w 177"/>
                <a:gd name="T3" fmla="*/ 78303083 h 161"/>
                <a:gd name="T4" fmla="*/ 557677369 w 177"/>
                <a:gd name="T5" fmla="*/ 37702304 h 161"/>
                <a:gd name="T6" fmla="*/ 667524514 w 177"/>
                <a:gd name="T7" fmla="*/ 78303083 h 161"/>
                <a:gd name="T8" fmla="*/ 833700773 w 177"/>
                <a:gd name="T9" fmla="*/ 0 h 161"/>
                <a:gd name="T10" fmla="*/ 1056207825 w 177"/>
                <a:gd name="T11" fmla="*/ 37702304 h 161"/>
                <a:gd name="T12" fmla="*/ 1166054969 w 177"/>
                <a:gd name="T13" fmla="*/ 0 h 161"/>
                <a:gd name="T14" fmla="*/ 1225201883 w 177"/>
                <a:gd name="T15" fmla="*/ 153707692 h 161"/>
                <a:gd name="T16" fmla="*/ 1056207825 w 177"/>
                <a:gd name="T17" fmla="*/ 232012478 h 161"/>
                <a:gd name="T18" fmla="*/ 999877032 w 177"/>
                <a:gd name="T19" fmla="*/ 495925204 h 161"/>
                <a:gd name="T20" fmla="*/ 884399326 w 177"/>
                <a:gd name="T21" fmla="*/ 577128464 h 161"/>
                <a:gd name="T22" fmla="*/ 884399326 w 177"/>
                <a:gd name="T23" fmla="*/ 693135555 h 161"/>
                <a:gd name="T24" fmla="*/ 729487547 w 177"/>
                <a:gd name="T25" fmla="*/ 649632896 h 161"/>
                <a:gd name="T26" fmla="*/ 667524514 w 177"/>
                <a:gd name="T27" fmla="*/ 693135555 h 161"/>
                <a:gd name="T28" fmla="*/ 667524514 w 177"/>
                <a:gd name="T29" fmla="*/ 768538461 h 161"/>
                <a:gd name="T30" fmla="*/ 557677369 w 177"/>
                <a:gd name="T31" fmla="*/ 768538461 h 161"/>
                <a:gd name="T32" fmla="*/ 326720278 w 177"/>
                <a:gd name="T33" fmla="*/ 693135555 h 161"/>
                <a:gd name="T34" fmla="*/ 56330793 w 177"/>
                <a:gd name="T35" fmla="*/ 649632896 h 161"/>
                <a:gd name="T36" fmla="*/ 0 w 177"/>
                <a:gd name="T37" fmla="*/ 417620418 h 161"/>
                <a:gd name="T38" fmla="*/ 0 w 177"/>
                <a:gd name="T39" fmla="*/ 304515207 h 161"/>
                <a:gd name="T40" fmla="*/ 273205605 w 177"/>
                <a:gd name="T41" fmla="*/ 153707692 h 161"/>
                <a:gd name="T42" fmla="*/ 326720278 w 177"/>
                <a:gd name="T43" fmla="*/ 78303083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115915893 w 705"/>
                <a:gd name="T1" fmla="*/ 312255927 h 697"/>
                <a:gd name="T2" fmla="*/ 223348986 w 705"/>
                <a:gd name="T3" fmla="*/ 504861126 h 697"/>
                <a:gd name="T4" fmla="*/ 506067476 w 705"/>
                <a:gd name="T5" fmla="*/ 504861126 h 697"/>
                <a:gd name="T6" fmla="*/ 732244623 w 705"/>
                <a:gd name="T7" fmla="*/ 857972650 h 697"/>
                <a:gd name="T8" fmla="*/ 1122396206 w 705"/>
                <a:gd name="T9" fmla="*/ 776261457 h 697"/>
                <a:gd name="T10" fmla="*/ 1631291843 w 705"/>
                <a:gd name="T11" fmla="*/ 817117053 h 697"/>
                <a:gd name="T12" fmla="*/ 1521032271 w 705"/>
                <a:gd name="T13" fmla="*/ 1520420624 h 697"/>
                <a:gd name="T14" fmla="*/ 1345745193 w 705"/>
                <a:gd name="T15" fmla="*/ 1905632730 h 697"/>
                <a:gd name="T16" fmla="*/ 732244623 w 705"/>
                <a:gd name="T17" fmla="*/ 2147483647 h 697"/>
                <a:gd name="T18" fmla="*/ 1065853181 w 705"/>
                <a:gd name="T19" fmla="*/ 2147483647 h 697"/>
                <a:gd name="T20" fmla="*/ 955591927 w 705"/>
                <a:gd name="T21" fmla="*/ 2147483647 h 697"/>
                <a:gd name="T22" fmla="*/ 1238312099 w 705"/>
                <a:gd name="T23" fmla="*/ 2147483647 h 697"/>
                <a:gd name="T24" fmla="*/ 1345745193 w 705"/>
                <a:gd name="T25" fmla="*/ 2147483647 h 697"/>
                <a:gd name="T26" fmla="*/ 2029927907 w 705"/>
                <a:gd name="T27" fmla="*/ 2147483647 h 697"/>
                <a:gd name="T28" fmla="*/ 2147483647 w 705"/>
                <a:gd name="T29" fmla="*/ 2147483647 h 697"/>
                <a:gd name="T30" fmla="*/ 2147483647 w 705"/>
                <a:gd name="T31" fmla="*/ 2147483647 h 697"/>
                <a:gd name="T32" fmla="*/ 2147483647 w 705"/>
                <a:gd name="T33" fmla="*/ 2147483647 h 697"/>
                <a:gd name="T34" fmla="*/ 2147483647 w 705"/>
                <a:gd name="T35" fmla="*/ 2147483647 h 697"/>
                <a:gd name="T36" fmla="*/ 2147483647 w 705"/>
                <a:gd name="T37" fmla="*/ 2147483647 h 697"/>
                <a:gd name="T38" fmla="*/ 2147483647 w 705"/>
                <a:gd name="T39" fmla="*/ 2147483647 h 697"/>
                <a:gd name="T40" fmla="*/ 2147483647 w 705"/>
                <a:gd name="T41" fmla="*/ 2147483647 h 697"/>
                <a:gd name="T42" fmla="*/ 2147483647 w 705"/>
                <a:gd name="T43" fmla="*/ 2147483647 h 697"/>
                <a:gd name="T44" fmla="*/ 2147483647 w 705"/>
                <a:gd name="T45" fmla="*/ 2147483647 h 697"/>
                <a:gd name="T46" fmla="*/ 2147483647 w 705"/>
                <a:gd name="T47" fmla="*/ 2147483647 h 697"/>
                <a:gd name="T48" fmla="*/ 2147483647 w 705"/>
                <a:gd name="T49" fmla="*/ 1672170226 h 697"/>
                <a:gd name="T50" fmla="*/ 2147483647 w 705"/>
                <a:gd name="T51" fmla="*/ 1438709431 h 697"/>
                <a:gd name="T52" fmla="*/ 2147483647 w 705"/>
                <a:gd name="T53" fmla="*/ 1251939770 h 697"/>
                <a:gd name="T54" fmla="*/ 2147483647 w 705"/>
                <a:gd name="T55" fmla="*/ 1555440683 h 697"/>
                <a:gd name="T56" fmla="*/ 2147483647 w 705"/>
                <a:gd name="T57" fmla="*/ 1753883127 h 697"/>
                <a:gd name="T58" fmla="*/ 2147483647 w 705"/>
                <a:gd name="T59" fmla="*/ 1476647259 h 697"/>
                <a:gd name="T60" fmla="*/ 2147483647 w 705"/>
                <a:gd name="T61" fmla="*/ 1359916007 h 697"/>
                <a:gd name="T62" fmla="*/ 2147483647 w 705"/>
                <a:gd name="T63" fmla="*/ 1251939770 h 697"/>
                <a:gd name="T64" fmla="*/ 2147483647 w 705"/>
                <a:gd name="T65" fmla="*/ 1170228577 h 697"/>
                <a:gd name="T66" fmla="*/ 2147483647 w 705"/>
                <a:gd name="T67" fmla="*/ 1208164697 h 697"/>
                <a:gd name="T68" fmla="*/ 1854640829 w 705"/>
                <a:gd name="T69" fmla="*/ 624510147 h 697"/>
                <a:gd name="T70" fmla="*/ 1750034214 w 705"/>
                <a:gd name="T71" fmla="*/ 426067702 h 697"/>
                <a:gd name="T72" fmla="*/ 1017791273 w 705"/>
                <a:gd name="T73" fmla="*/ 119649020 h 697"/>
                <a:gd name="T74" fmla="*/ 115915893 w 705"/>
                <a:gd name="T75" fmla="*/ 78793424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2147483647 w 529"/>
                <a:gd name="T1" fmla="*/ 712940833 h 401"/>
                <a:gd name="T2" fmla="*/ 2147483647 w 529"/>
                <a:gd name="T3" fmla="*/ 712940833 h 401"/>
                <a:gd name="T4" fmla="*/ 2147483647 w 529"/>
                <a:gd name="T5" fmla="*/ 590222882 h 401"/>
                <a:gd name="T6" fmla="*/ 2147483647 w 529"/>
                <a:gd name="T7" fmla="*/ 750926100 h 401"/>
                <a:gd name="T8" fmla="*/ 2147483647 w 529"/>
                <a:gd name="T9" fmla="*/ 669112993 h 401"/>
                <a:gd name="T10" fmla="*/ 2147483647 w 529"/>
                <a:gd name="T11" fmla="*/ 791832653 h 401"/>
                <a:gd name="T12" fmla="*/ 2147483647 w 529"/>
                <a:gd name="T13" fmla="*/ 628206440 h 401"/>
                <a:gd name="T14" fmla="*/ 2147483647 w 529"/>
                <a:gd name="T15" fmla="*/ 435362237 h 401"/>
                <a:gd name="T16" fmla="*/ 2147483647 w 529"/>
                <a:gd name="T17" fmla="*/ 473345795 h 401"/>
                <a:gd name="T18" fmla="*/ 2147483647 w 529"/>
                <a:gd name="T19" fmla="*/ 628206440 h 401"/>
                <a:gd name="T20" fmla="*/ 2147483647 w 529"/>
                <a:gd name="T21" fmla="*/ 628206440 h 401"/>
                <a:gd name="T22" fmla="*/ 2147483647 w 529"/>
                <a:gd name="T23" fmla="*/ 511331062 h 401"/>
                <a:gd name="T24" fmla="*/ 2082127617 w 529"/>
                <a:gd name="T25" fmla="*/ 511331062 h 401"/>
                <a:gd name="T26" fmla="*/ 1751137075 w 529"/>
                <a:gd name="T27" fmla="*/ 274657310 h 401"/>
                <a:gd name="T28" fmla="*/ 1521990683 w 529"/>
                <a:gd name="T29" fmla="*/ 356470416 h 401"/>
                <a:gd name="T30" fmla="*/ 1521990683 w 529"/>
                <a:gd name="T31" fmla="*/ 274657310 h 401"/>
                <a:gd name="T32" fmla="*/ 1123104602 w 529"/>
                <a:gd name="T33" fmla="*/ 318486859 h 401"/>
                <a:gd name="T34" fmla="*/ 848693395 w 529"/>
                <a:gd name="T35" fmla="*/ 195767199 h 401"/>
                <a:gd name="T36" fmla="*/ 848693395 w 529"/>
                <a:gd name="T37" fmla="*/ 0 h 401"/>
                <a:gd name="T38" fmla="*/ 732705674 w 529"/>
                <a:gd name="T39" fmla="*/ 37985267 h 401"/>
                <a:gd name="T40" fmla="*/ 446978264 w 529"/>
                <a:gd name="T41" fmla="*/ 37985267 h 401"/>
                <a:gd name="T42" fmla="*/ 506386650 w 529"/>
                <a:gd name="T43" fmla="*/ 274657310 h 401"/>
                <a:gd name="T44" fmla="*/ 342306745 w 529"/>
                <a:gd name="T45" fmla="*/ 274657310 h 401"/>
                <a:gd name="T46" fmla="*/ 56579335 w 529"/>
                <a:gd name="T47" fmla="*/ 157781932 h 401"/>
                <a:gd name="T48" fmla="*/ 0 w 529"/>
                <a:gd name="T49" fmla="*/ 274657310 h 401"/>
                <a:gd name="T50" fmla="*/ 223489973 w 529"/>
                <a:gd name="T51" fmla="*/ 435362237 h 401"/>
                <a:gd name="T52" fmla="*/ 169738006 w 529"/>
                <a:gd name="T53" fmla="*/ 590222882 h 401"/>
                <a:gd name="T54" fmla="*/ 342306745 w 529"/>
                <a:gd name="T55" fmla="*/ 791832653 h 401"/>
                <a:gd name="T56" fmla="*/ 616717952 w 529"/>
                <a:gd name="T57" fmla="*/ 669112993 h 401"/>
                <a:gd name="T58" fmla="*/ 786455958 w 529"/>
                <a:gd name="T59" fmla="*/ 905786745 h 401"/>
                <a:gd name="T60" fmla="*/ 786455958 w 529"/>
                <a:gd name="T61" fmla="*/ 1101553944 h 401"/>
                <a:gd name="T62" fmla="*/ 1066525267 w 529"/>
                <a:gd name="T63" fmla="*/ 1101553944 h 401"/>
                <a:gd name="T64" fmla="*/ 1182512988 w 529"/>
                <a:gd name="T65" fmla="*/ 1300242429 h 401"/>
                <a:gd name="T66" fmla="*/ 1239092324 w 529"/>
                <a:gd name="T67" fmla="*/ 1139537502 h 401"/>
                <a:gd name="T68" fmla="*/ 1468238716 w 529"/>
                <a:gd name="T69" fmla="*/ 1379132540 h 401"/>
                <a:gd name="T70" fmla="*/ 1632320303 w 529"/>
                <a:gd name="T71" fmla="*/ 1571978453 h 401"/>
                <a:gd name="T72" fmla="*/ 1632320303 w 529"/>
                <a:gd name="T73" fmla="*/ 1694696403 h 401"/>
                <a:gd name="T74" fmla="*/ 1864295746 w 529"/>
                <a:gd name="T75" fmla="*/ 1969355422 h 401"/>
                <a:gd name="T76" fmla="*/ 2031206384 w 529"/>
                <a:gd name="T77" fmla="*/ 1849557049 h 401"/>
                <a:gd name="T78" fmla="*/ 2141536004 w 529"/>
                <a:gd name="T79" fmla="*/ 1612883297 h 401"/>
                <a:gd name="T80" fmla="*/ 2147483647 w 529"/>
                <a:gd name="T81" fmla="*/ 1571978453 h 401"/>
                <a:gd name="T82" fmla="*/ 2147483647 w 529"/>
                <a:gd name="T83" fmla="*/ 1612883297 h 401"/>
                <a:gd name="T84" fmla="*/ 2147483647 w 529"/>
                <a:gd name="T85" fmla="*/ 1694696403 h 401"/>
                <a:gd name="T86" fmla="*/ 2147483647 w 529"/>
                <a:gd name="T87" fmla="*/ 1694696403 h 401"/>
                <a:gd name="T88" fmla="*/ 2147483647 w 529"/>
                <a:gd name="T89" fmla="*/ 1612883297 h 401"/>
                <a:gd name="T90" fmla="*/ 2147483647 w 529"/>
                <a:gd name="T91" fmla="*/ 1533993185 h 401"/>
                <a:gd name="T92" fmla="*/ 2147483647 w 529"/>
                <a:gd name="T93" fmla="*/ 1452180079 h 401"/>
                <a:gd name="T94" fmla="*/ 2147483647 w 529"/>
                <a:gd name="T95" fmla="*/ 1338225987 h 401"/>
                <a:gd name="T96" fmla="*/ 2147483647 w 529"/>
                <a:gd name="T97" fmla="*/ 1300242429 h 401"/>
                <a:gd name="T98" fmla="*/ 2147483647 w 529"/>
                <a:gd name="T99" fmla="*/ 1215506327 h 401"/>
                <a:gd name="T100" fmla="*/ 2147483647 w 529"/>
                <a:gd name="T101" fmla="*/ 1177522769 h 401"/>
                <a:gd name="T102" fmla="*/ 2147483647 w 529"/>
                <a:gd name="T103" fmla="*/ 943770303 h 401"/>
                <a:gd name="T104" fmla="*/ 2147483647 w 529"/>
                <a:gd name="T105" fmla="*/ 943770303 h 401"/>
                <a:gd name="T106" fmla="*/ 2147483647 w 529"/>
                <a:gd name="T107" fmla="*/ 1060647391 h 401"/>
                <a:gd name="T108" fmla="*/ 2147483647 w 529"/>
                <a:gd name="T109" fmla="*/ 1139537502 h 401"/>
                <a:gd name="T110" fmla="*/ 2147483647 w 529"/>
                <a:gd name="T111" fmla="*/ 1101553944 h 401"/>
                <a:gd name="T112" fmla="*/ 2147483647 w 529"/>
                <a:gd name="T113" fmla="*/ 1022662124 h 401"/>
                <a:gd name="T114" fmla="*/ 2147483647 w 529"/>
                <a:gd name="T115" fmla="*/ 943770303 h 401"/>
                <a:gd name="T116" fmla="*/ 2147483647 w 529"/>
                <a:gd name="T117" fmla="*/ 905786745 h 401"/>
                <a:gd name="T118" fmla="*/ 2147483647 w 529"/>
                <a:gd name="T119" fmla="*/ 712940833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2147483647 w 377"/>
                <a:gd name="T1" fmla="*/ 877164573 h 393"/>
                <a:gd name="T2" fmla="*/ 2147483647 w 377"/>
                <a:gd name="T3" fmla="*/ 595533298 h 393"/>
                <a:gd name="T4" fmla="*/ 2147483647 w 377"/>
                <a:gd name="T5" fmla="*/ 478186363 h 393"/>
                <a:gd name="T6" fmla="*/ 2147483647 w 377"/>
                <a:gd name="T7" fmla="*/ 196555089 h 393"/>
                <a:gd name="T8" fmla="*/ 2046656136 w 377"/>
                <a:gd name="T9" fmla="*/ 38137069 h 393"/>
                <a:gd name="T10" fmla="*/ 1987127046 w 377"/>
                <a:gd name="T11" fmla="*/ 196555089 h 393"/>
                <a:gd name="T12" fmla="*/ 1873739426 w 377"/>
                <a:gd name="T13" fmla="*/ 0 h 393"/>
                <a:gd name="T14" fmla="*/ 1649797782 w 377"/>
                <a:gd name="T15" fmla="*/ 0 h 393"/>
                <a:gd name="T16" fmla="*/ 1703656313 w 377"/>
                <a:gd name="T17" fmla="*/ 120280951 h 393"/>
                <a:gd name="T18" fmla="*/ 1417351983 w 377"/>
                <a:gd name="T19" fmla="*/ 281631274 h 393"/>
                <a:gd name="T20" fmla="*/ 1247268870 w 377"/>
                <a:gd name="T21" fmla="*/ 281631274 h 393"/>
                <a:gd name="T22" fmla="*/ 342999823 w 377"/>
                <a:gd name="T23" fmla="*/ 718748265 h 393"/>
                <a:gd name="T24" fmla="*/ 170081430 w 377"/>
                <a:gd name="T25" fmla="*/ 560330245 h 393"/>
                <a:gd name="T26" fmla="*/ 56693810 w 377"/>
                <a:gd name="T27" fmla="*/ 560330245 h 393"/>
                <a:gd name="T28" fmla="*/ 116222900 w 377"/>
                <a:gd name="T29" fmla="*/ 677675468 h 393"/>
                <a:gd name="T30" fmla="*/ 116222900 w 377"/>
                <a:gd name="T31" fmla="*/ 797956419 h 393"/>
                <a:gd name="T32" fmla="*/ 170081430 w 377"/>
                <a:gd name="T33" fmla="*/ 921169673 h 393"/>
                <a:gd name="T34" fmla="*/ 56693810 w 377"/>
                <a:gd name="T35" fmla="*/ 921169673 h 393"/>
                <a:gd name="T36" fmla="*/ 56693810 w 377"/>
                <a:gd name="T37" fmla="*/ 1076653677 h 393"/>
                <a:gd name="T38" fmla="*/ 0 w 377"/>
                <a:gd name="T39" fmla="*/ 1158797560 h 393"/>
                <a:gd name="T40" fmla="*/ 223941644 w 377"/>
                <a:gd name="T41" fmla="*/ 1196934628 h 393"/>
                <a:gd name="T42" fmla="*/ 459222723 w 377"/>
                <a:gd name="T43" fmla="*/ 1478565903 h 393"/>
                <a:gd name="T44" fmla="*/ 737022897 w 377"/>
                <a:gd name="T45" fmla="*/ 1196934628 h 393"/>
                <a:gd name="T46" fmla="*/ 850410516 w 377"/>
                <a:gd name="T47" fmla="*/ 1038516608 h 393"/>
                <a:gd name="T48" fmla="*/ 1136716530 w 377"/>
                <a:gd name="T49" fmla="*/ 997445524 h 393"/>
                <a:gd name="T50" fmla="*/ 1312468519 w 377"/>
                <a:gd name="T51" fmla="*/ 1076653677 h 393"/>
                <a:gd name="T52" fmla="*/ 1312468519 w 377"/>
                <a:gd name="T53" fmla="*/ 1114792459 h 393"/>
                <a:gd name="T54" fmla="*/ 1366327049 w 377"/>
                <a:gd name="T55" fmla="*/ 1114792459 h 393"/>
                <a:gd name="T56" fmla="*/ 1196245619 w 377"/>
                <a:gd name="T57" fmla="*/ 1396423733 h 393"/>
                <a:gd name="T58" fmla="*/ 1080022720 w 377"/>
                <a:gd name="T59" fmla="*/ 1396423733 h 393"/>
                <a:gd name="T60" fmla="*/ 1136716530 w 377"/>
                <a:gd name="T61" fmla="*/ 1554841753 h 393"/>
                <a:gd name="T62" fmla="*/ 1080022720 w 377"/>
                <a:gd name="T63" fmla="*/ 1595912838 h 393"/>
                <a:gd name="T64" fmla="*/ 1196245619 w 377"/>
                <a:gd name="T65" fmla="*/ 1595912838 h 393"/>
                <a:gd name="T66" fmla="*/ 966633416 w 377"/>
                <a:gd name="T67" fmla="*/ 1874610096 h 393"/>
                <a:gd name="T68" fmla="*/ 1020493630 w 377"/>
                <a:gd name="T69" fmla="*/ 1953819963 h 393"/>
                <a:gd name="T70" fmla="*/ 1136716530 w 377"/>
                <a:gd name="T71" fmla="*/ 1874610096 h 393"/>
                <a:gd name="T72" fmla="*/ 1196245619 w 377"/>
                <a:gd name="T73" fmla="*/ 1754330858 h 393"/>
                <a:gd name="T74" fmla="*/ 1312468519 w 377"/>
                <a:gd name="T75" fmla="*/ 1754330858 h 393"/>
                <a:gd name="T76" fmla="*/ 1417351983 w 377"/>
                <a:gd name="T77" fmla="*/ 1680989023 h 393"/>
                <a:gd name="T78" fmla="*/ 1417351983 w 377"/>
                <a:gd name="T79" fmla="*/ 1554841753 h 393"/>
                <a:gd name="T80" fmla="*/ 1822714492 w 377"/>
                <a:gd name="T81" fmla="*/ 1396423733 h 393"/>
                <a:gd name="T82" fmla="*/ 2147483647 w 377"/>
                <a:gd name="T83" fmla="*/ 1320147883 h 393"/>
                <a:gd name="T84" fmla="*/ 2147483647 w 377"/>
                <a:gd name="T85" fmla="*/ 1114792459 h 393"/>
                <a:gd name="T86" fmla="*/ 2147483647 w 377"/>
                <a:gd name="T87" fmla="*/ 997445524 h 393"/>
                <a:gd name="T88" fmla="*/ 2147483647 w 377"/>
                <a:gd name="T89" fmla="*/ 959308455 h 393"/>
                <a:gd name="T90" fmla="*/ 2147483647 w 377"/>
                <a:gd name="T91" fmla="*/ 877164573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2147483647 w 353"/>
                <a:gd name="T1" fmla="*/ 774817959 h 537"/>
                <a:gd name="T2" fmla="*/ 2060830010 w 353"/>
                <a:gd name="T3" fmla="*/ 466055774 h 537"/>
                <a:gd name="T4" fmla="*/ 1730984914 w 353"/>
                <a:gd name="T5" fmla="*/ 431102402 h 537"/>
                <a:gd name="T6" fmla="*/ 1556194616 w 353"/>
                <a:gd name="T7" fmla="*/ 0 h 537"/>
                <a:gd name="T8" fmla="*/ 1226349520 w 353"/>
                <a:gd name="T9" fmla="*/ 317500528 h 537"/>
                <a:gd name="T10" fmla="*/ 947248532 w 353"/>
                <a:gd name="T11" fmla="*/ 393235679 h 537"/>
                <a:gd name="T12" fmla="*/ 558200298 w 353"/>
                <a:gd name="T13" fmla="*/ 503922496 h 537"/>
                <a:gd name="T14" fmla="*/ 222716967 w 353"/>
                <a:gd name="T15" fmla="*/ 355367250 h 537"/>
                <a:gd name="T16" fmla="*/ 56384021 w 353"/>
                <a:gd name="T17" fmla="*/ 585482641 h 537"/>
                <a:gd name="T18" fmla="*/ 389048234 w 353"/>
                <a:gd name="T19" fmla="*/ 975804970 h 537"/>
                <a:gd name="T20" fmla="*/ 169152063 w 353"/>
                <a:gd name="T21" fmla="*/ 1130186916 h 537"/>
                <a:gd name="T22" fmla="*/ 445432255 w 353"/>
                <a:gd name="T23" fmla="*/ 1322433877 h 537"/>
                <a:gd name="T24" fmla="*/ 222716967 w 353"/>
                <a:gd name="T25" fmla="*/ 1398169029 h 537"/>
                <a:gd name="T26" fmla="*/ 115587159 w 353"/>
                <a:gd name="T27" fmla="*/ 1590415990 h 537"/>
                <a:gd name="T28" fmla="*/ 222716967 w 353"/>
                <a:gd name="T29" fmla="*/ 1945784947 h 537"/>
                <a:gd name="T30" fmla="*/ 169152063 w 353"/>
                <a:gd name="T31" fmla="*/ 2147483647 h 537"/>
                <a:gd name="T32" fmla="*/ 611765202 w 353"/>
                <a:gd name="T33" fmla="*/ 2147483647 h 537"/>
                <a:gd name="T34" fmla="*/ 780917265 w 353"/>
                <a:gd name="T35" fmla="*/ 2147483647 h 537"/>
                <a:gd name="T36" fmla="*/ 1057197457 w 353"/>
                <a:gd name="T37" fmla="*/ 2062298464 h 537"/>
                <a:gd name="T38" fmla="*/ 1615397755 w 353"/>
                <a:gd name="T39" fmla="*/ 1829269724 h 537"/>
                <a:gd name="T40" fmla="*/ 1671781776 w 353"/>
                <a:gd name="T41" fmla="*/ 1674889485 h 537"/>
                <a:gd name="T42" fmla="*/ 1341936680 w 353"/>
                <a:gd name="T43" fmla="*/ 1555462618 h 537"/>
                <a:gd name="T44" fmla="*/ 1279914424 w 353"/>
                <a:gd name="T45" fmla="*/ 1398169029 h 537"/>
                <a:gd name="T46" fmla="*/ 1119219712 w 353"/>
                <a:gd name="T47" fmla="*/ 1287480505 h 537"/>
                <a:gd name="T48" fmla="*/ 730171478 w 353"/>
                <a:gd name="T49" fmla="*/ 1249613783 h 537"/>
                <a:gd name="T50" fmla="*/ 947248532 w 353"/>
                <a:gd name="T51" fmla="*/ 815598031 h 537"/>
                <a:gd name="T52" fmla="*/ 1119219712 w 353"/>
                <a:gd name="T53" fmla="*/ 661217792 h 537"/>
                <a:gd name="T54" fmla="*/ 1341936680 w 353"/>
                <a:gd name="T55" fmla="*/ 736951237 h 537"/>
                <a:gd name="T56" fmla="*/ 1446245691 w 353"/>
                <a:gd name="T57" fmla="*/ 894244826 h 537"/>
                <a:gd name="T58" fmla="*/ 1556194616 w 353"/>
                <a:gd name="T59" fmla="*/ 975804970 h 537"/>
                <a:gd name="T60" fmla="*/ 1784549818 w 353"/>
                <a:gd name="T61" fmla="*/ 1249613783 h 537"/>
                <a:gd name="T62" fmla="*/ 1897317860 w 353"/>
                <a:gd name="T63" fmla="*/ 1398169029 h 537"/>
                <a:gd name="T64" fmla="*/ 2147483647 w 353"/>
                <a:gd name="T65" fmla="*/ 1051538415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804825959 w 113"/>
                <a:gd name="T1" fmla="*/ 296118714 h 129"/>
                <a:gd name="T2" fmla="*/ 691070563 w 113"/>
                <a:gd name="T3" fmla="*/ 183996028 h 129"/>
                <a:gd name="T4" fmla="*/ 804825959 w 113"/>
                <a:gd name="T5" fmla="*/ 74749022 h 129"/>
                <a:gd name="T6" fmla="*/ 574470229 w 113"/>
                <a:gd name="T7" fmla="*/ 74749022 h 129"/>
                <a:gd name="T8" fmla="*/ 520434940 w 113"/>
                <a:gd name="T9" fmla="*/ 0 h 129"/>
                <a:gd name="T10" fmla="*/ 400991353 w 113"/>
                <a:gd name="T11" fmla="*/ 0 h 129"/>
                <a:gd name="T12" fmla="*/ 346957751 w 113"/>
                <a:gd name="T13" fmla="*/ 149496349 h 129"/>
                <a:gd name="T14" fmla="*/ 236043922 w 113"/>
                <a:gd name="T15" fmla="*/ 149496349 h 129"/>
                <a:gd name="T16" fmla="*/ 0 w 113"/>
                <a:gd name="T17" fmla="*/ 411117079 h 129"/>
                <a:gd name="T18" fmla="*/ 0 w 113"/>
                <a:gd name="T19" fmla="*/ 557739444 h 129"/>
                <a:gd name="T20" fmla="*/ 236043922 w 113"/>
                <a:gd name="T21" fmla="*/ 557739444 h 129"/>
                <a:gd name="T22" fmla="*/ 346957751 w 113"/>
                <a:gd name="T23" fmla="*/ 595113108 h 129"/>
                <a:gd name="T24" fmla="*/ 574470229 w 113"/>
                <a:gd name="T25" fmla="*/ 520364085 h 129"/>
                <a:gd name="T26" fmla="*/ 574470229 w 113"/>
                <a:gd name="T27" fmla="*/ 448490743 h 129"/>
                <a:gd name="T28" fmla="*/ 520434940 w 113"/>
                <a:gd name="T29" fmla="*/ 373743416 h 129"/>
                <a:gd name="T30" fmla="*/ 691070563 w 113"/>
                <a:gd name="T31" fmla="*/ 373743416 h 129"/>
                <a:gd name="T32" fmla="*/ 804825959 w 113"/>
                <a:gd name="T33" fmla="*/ 296118714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627151379 w 89"/>
                <a:gd name="T1" fmla="*/ 392829655 h 121"/>
                <a:gd name="T2" fmla="*/ 567557924 w 89"/>
                <a:gd name="T3" fmla="*/ 270615719 h 121"/>
                <a:gd name="T4" fmla="*/ 400128210 w 89"/>
                <a:gd name="T5" fmla="*/ 192050470 h 121"/>
                <a:gd name="T6" fmla="*/ 343371575 w 89"/>
                <a:gd name="T7" fmla="*/ 37828407 h 121"/>
                <a:gd name="T8" fmla="*/ 224184664 w 89"/>
                <a:gd name="T9" fmla="*/ 0 h 121"/>
                <a:gd name="T10" fmla="*/ 170266535 w 89"/>
                <a:gd name="T11" fmla="*/ 37828407 h 121"/>
                <a:gd name="T12" fmla="*/ 224184664 w 89"/>
                <a:gd name="T13" fmla="*/ 232787312 h 121"/>
                <a:gd name="T14" fmla="*/ 56754950 w 89"/>
                <a:gd name="T15" fmla="*/ 232787312 h 121"/>
                <a:gd name="T16" fmla="*/ 0 w 89"/>
                <a:gd name="T17" fmla="*/ 541231438 h 121"/>
                <a:gd name="T18" fmla="*/ 116348406 w 89"/>
                <a:gd name="T19" fmla="*/ 581968280 h 121"/>
                <a:gd name="T20" fmla="*/ 400128210 w 89"/>
                <a:gd name="T21" fmla="*/ 541231438 h 121"/>
                <a:gd name="T22" fmla="*/ 400128210 w 89"/>
                <a:gd name="T23" fmla="*/ 392829655 h 121"/>
                <a:gd name="T24" fmla="*/ 627151379 w 89"/>
                <a:gd name="T25" fmla="*/ 39282965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0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290942627 w 33"/>
                <a:gd name="T1" fmla="*/ 182922285 h 41"/>
                <a:gd name="T2" fmla="*/ 72735657 w 33"/>
                <a:gd name="T3" fmla="*/ 182922285 h 41"/>
                <a:gd name="T4" fmla="*/ 72735657 w 33"/>
                <a:gd name="T5" fmla="*/ 108609843 h 41"/>
                <a:gd name="T6" fmla="*/ 0 w 33"/>
                <a:gd name="T7" fmla="*/ 0 h 41"/>
                <a:gd name="T8" fmla="*/ 215176100 w 33"/>
                <a:gd name="T9" fmla="*/ 37156221 h 41"/>
                <a:gd name="T10" fmla="*/ 290942627 w 33"/>
                <a:gd name="T11" fmla="*/ 182922285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1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1091502975 w 433"/>
                <a:gd name="T1" fmla="*/ 38053753 h 289"/>
                <a:gd name="T2" fmla="*/ 974962784 w 433"/>
                <a:gd name="T3" fmla="*/ 120014235 h 289"/>
                <a:gd name="T4" fmla="*/ 690716937 w 433"/>
                <a:gd name="T5" fmla="*/ 158066278 h 289"/>
                <a:gd name="T6" fmla="*/ 400786038 w 433"/>
                <a:gd name="T7" fmla="*/ 357113652 h 289"/>
                <a:gd name="T8" fmla="*/ 116540190 w 433"/>
                <a:gd name="T9" fmla="*/ 629341189 h 289"/>
                <a:gd name="T10" fmla="*/ 116540190 w 433"/>
                <a:gd name="T11" fmla="*/ 793262153 h 289"/>
                <a:gd name="T12" fmla="*/ 235924593 w 433"/>
                <a:gd name="T13" fmla="*/ 910349045 h 289"/>
                <a:gd name="T14" fmla="*/ 346779732 w 433"/>
                <a:gd name="T15" fmla="*/ 872295292 h 289"/>
                <a:gd name="T16" fmla="*/ 460477396 w 433"/>
                <a:gd name="T17" fmla="*/ 872295292 h 289"/>
                <a:gd name="T18" fmla="*/ 56848832 w 433"/>
                <a:gd name="T19" fmla="*/ 1112323762 h 289"/>
                <a:gd name="T20" fmla="*/ 0 w 433"/>
                <a:gd name="T21" fmla="*/ 1226483311 h 289"/>
                <a:gd name="T22" fmla="*/ 116540190 w 433"/>
                <a:gd name="T23" fmla="*/ 1264535353 h 289"/>
                <a:gd name="T24" fmla="*/ 346779732 w 433"/>
                <a:gd name="T25" fmla="*/ 1422603342 h 289"/>
                <a:gd name="T26" fmla="*/ 574176747 w 433"/>
                <a:gd name="T27" fmla="*/ 1422603342 h 289"/>
                <a:gd name="T28" fmla="*/ 690716937 w 433"/>
                <a:gd name="T29" fmla="*/ 1343568492 h 289"/>
                <a:gd name="T30" fmla="*/ 690716937 w 433"/>
                <a:gd name="T31" fmla="*/ 1264535353 h 289"/>
                <a:gd name="T32" fmla="*/ 804414602 w 433"/>
                <a:gd name="T33" fmla="*/ 1302589106 h 289"/>
                <a:gd name="T34" fmla="*/ 855578382 w 433"/>
                <a:gd name="T35" fmla="*/ 1343568492 h 289"/>
                <a:gd name="T36" fmla="*/ 1091502975 w 433"/>
                <a:gd name="T37" fmla="*/ 1422603342 h 289"/>
                <a:gd name="T38" fmla="*/ 1199515588 w 433"/>
                <a:gd name="T39" fmla="*/ 1343568492 h 289"/>
                <a:gd name="T40" fmla="*/ 1375748822 w 433"/>
                <a:gd name="T41" fmla="*/ 1343568492 h 289"/>
                <a:gd name="T42" fmla="*/ 1375748822 w 433"/>
                <a:gd name="T43" fmla="*/ 1422603342 h 289"/>
                <a:gd name="T44" fmla="*/ 1492289013 w 433"/>
                <a:gd name="T45" fmla="*/ 1381622245 h 289"/>
                <a:gd name="T46" fmla="*/ 1722528554 w 433"/>
                <a:gd name="T47" fmla="*/ 1150375805 h 289"/>
                <a:gd name="T48" fmla="*/ 1836226218 w 433"/>
                <a:gd name="T49" fmla="*/ 1150375805 h 289"/>
                <a:gd name="T50" fmla="*/ 2120472066 w 433"/>
                <a:gd name="T51" fmla="*/ 834241539 h 289"/>
                <a:gd name="T52" fmla="*/ 2120472066 w 433"/>
                <a:gd name="T53" fmla="*/ 714229014 h 289"/>
                <a:gd name="T54" fmla="*/ 2147483647 w 433"/>
                <a:gd name="T55" fmla="*/ 676175261 h 289"/>
                <a:gd name="T56" fmla="*/ 2147483647 w 433"/>
                <a:gd name="T57" fmla="*/ 755208400 h 289"/>
                <a:gd name="T58" fmla="*/ 2147483647 w 433"/>
                <a:gd name="T59" fmla="*/ 477127887 h 289"/>
                <a:gd name="T60" fmla="*/ 2147483647 w 433"/>
                <a:gd name="T61" fmla="*/ 398094748 h 289"/>
                <a:gd name="T62" fmla="*/ 2147483647 w 433"/>
                <a:gd name="T63" fmla="*/ 436148501 h 289"/>
                <a:gd name="T64" fmla="*/ 2147483647 w 433"/>
                <a:gd name="T65" fmla="*/ 319061609 h 289"/>
                <a:gd name="T66" fmla="*/ 2147483647 w 433"/>
                <a:gd name="T67" fmla="*/ 357113652 h 289"/>
                <a:gd name="T68" fmla="*/ 2147483647 w 433"/>
                <a:gd name="T69" fmla="*/ 120014235 h 289"/>
                <a:gd name="T70" fmla="*/ 2147483647 w 433"/>
                <a:gd name="T71" fmla="*/ 79033139 h 289"/>
                <a:gd name="T72" fmla="*/ 2147483647 w 433"/>
                <a:gd name="T73" fmla="*/ 79033139 h 289"/>
                <a:gd name="T74" fmla="*/ 2147483647 w 433"/>
                <a:gd name="T75" fmla="*/ 120014235 h 289"/>
                <a:gd name="T76" fmla="*/ 2147483647 w 433"/>
                <a:gd name="T77" fmla="*/ 120014235 h 289"/>
                <a:gd name="T78" fmla="*/ 2147483647 w 433"/>
                <a:gd name="T79" fmla="*/ 0 h 289"/>
                <a:gd name="T80" fmla="*/ 1947083043 w 433"/>
                <a:gd name="T81" fmla="*/ 196120031 h 289"/>
                <a:gd name="T82" fmla="*/ 1898760103 w 433"/>
                <a:gd name="T83" fmla="*/ 319061609 h 289"/>
                <a:gd name="T84" fmla="*/ 1779377386 w 433"/>
                <a:gd name="T85" fmla="*/ 319061609 h 289"/>
                <a:gd name="T86" fmla="*/ 1435440181 w 433"/>
                <a:gd name="T87" fmla="*/ 319061609 h 289"/>
                <a:gd name="T88" fmla="*/ 1435440181 w 433"/>
                <a:gd name="T89" fmla="*/ 237101127 h 289"/>
                <a:gd name="T90" fmla="*/ 1551980371 w 433"/>
                <a:gd name="T91" fmla="*/ 158066278 h 289"/>
                <a:gd name="T92" fmla="*/ 1435440181 w 433"/>
                <a:gd name="T93" fmla="*/ 0 h 289"/>
                <a:gd name="T94" fmla="*/ 1262051158 w 433"/>
                <a:gd name="T95" fmla="*/ 0 h 289"/>
                <a:gd name="T96" fmla="*/ 1199515588 w 433"/>
                <a:gd name="T97" fmla="*/ 0 h 289"/>
                <a:gd name="T98" fmla="*/ 1148351807 w 433"/>
                <a:gd name="T99" fmla="*/ 79033139 h 289"/>
                <a:gd name="T100" fmla="*/ 1091502975 w 433"/>
                <a:gd name="T101" fmla="*/ 3805375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2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1161173343 w 361"/>
                <a:gd name="T1" fmla="*/ 0 h 321"/>
                <a:gd name="T2" fmla="*/ 1048710697 w 361"/>
                <a:gd name="T3" fmla="*/ 0 h 321"/>
                <a:gd name="T4" fmla="*/ 832221235 w 361"/>
                <a:gd name="T5" fmla="*/ 232149791 h 321"/>
                <a:gd name="T6" fmla="*/ 663528104 w 361"/>
                <a:gd name="T7" fmla="*/ 269873557 h 321"/>
                <a:gd name="T8" fmla="*/ 663528104 w 361"/>
                <a:gd name="T9" fmla="*/ 191523279 h 321"/>
                <a:gd name="T10" fmla="*/ 553877401 w 361"/>
                <a:gd name="T11" fmla="*/ 191523279 h 321"/>
                <a:gd name="T12" fmla="*/ 444226698 w 361"/>
                <a:gd name="T13" fmla="*/ 269873557 h 321"/>
                <a:gd name="T14" fmla="*/ 219301406 w 361"/>
                <a:gd name="T15" fmla="*/ 191523279 h 321"/>
                <a:gd name="T16" fmla="*/ 168693131 w 361"/>
                <a:gd name="T17" fmla="*/ 153799513 h 321"/>
                <a:gd name="T18" fmla="*/ 56230485 w 361"/>
                <a:gd name="T19" fmla="*/ 116075747 h 321"/>
                <a:gd name="T20" fmla="*/ 56230485 w 361"/>
                <a:gd name="T21" fmla="*/ 191523279 h 321"/>
                <a:gd name="T22" fmla="*/ 0 w 361"/>
                <a:gd name="T23" fmla="*/ 232149791 h 321"/>
                <a:gd name="T24" fmla="*/ 219301406 w 361"/>
                <a:gd name="T25" fmla="*/ 269873557 h 321"/>
                <a:gd name="T26" fmla="*/ 272721624 w 361"/>
                <a:gd name="T27" fmla="*/ 377244474 h 321"/>
                <a:gd name="T28" fmla="*/ 387994537 w 361"/>
                <a:gd name="T29" fmla="*/ 377244474 h 321"/>
                <a:gd name="T30" fmla="*/ 553877401 w 361"/>
                <a:gd name="T31" fmla="*/ 539748817 h 321"/>
                <a:gd name="T32" fmla="*/ 714136378 w 361"/>
                <a:gd name="T33" fmla="*/ 496221263 h 321"/>
                <a:gd name="T34" fmla="*/ 714136378 w 361"/>
                <a:gd name="T35" fmla="*/ 693548330 h 321"/>
                <a:gd name="T36" fmla="*/ 939059994 w 361"/>
                <a:gd name="T37" fmla="*/ 882170567 h 321"/>
                <a:gd name="T38" fmla="*/ 1048710697 w 361"/>
                <a:gd name="T39" fmla="*/ 882170567 h 321"/>
                <a:gd name="T40" fmla="*/ 1104942858 w 361"/>
                <a:gd name="T41" fmla="*/ 809622373 h 321"/>
                <a:gd name="T42" fmla="*/ 1268012103 w 361"/>
                <a:gd name="T43" fmla="*/ 916993291 h 321"/>
                <a:gd name="T44" fmla="*/ 1161173343 w 361"/>
                <a:gd name="T45" fmla="*/ 998244611 h 321"/>
                <a:gd name="T46" fmla="*/ 1104942858 w 361"/>
                <a:gd name="T47" fmla="*/ 960520845 h 321"/>
                <a:gd name="T48" fmla="*/ 995292156 w 361"/>
                <a:gd name="T49" fmla="*/ 916993291 h 321"/>
                <a:gd name="T50" fmla="*/ 995292156 w 361"/>
                <a:gd name="T51" fmla="*/ 1073693846 h 321"/>
                <a:gd name="T52" fmla="*/ 939059994 w 361"/>
                <a:gd name="T53" fmla="*/ 1149143082 h 321"/>
                <a:gd name="T54" fmla="*/ 1104942858 w 361"/>
                <a:gd name="T55" fmla="*/ 1305843637 h 321"/>
                <a:gd name="T56" fmla="*/ 1104942858 w 361"/>
                <a:gd name="T57" fmla="*/ 1419016638 h 321"/>
                <a:gd name="T58" fmla="*/ 1374852539 w 361"/>
                <a:gd name="T59" fmla="*/ 1419016638 h 321"/>
                <a:gd name="T60" fmla="*/ 1490125452 w 361"/>
                <a:gd name="T61" fmla="*/ 1497366916 h 321"/>
                <a:gd name="T62" fmla="*/ 1653196373 w 361"/>
                <a:gd name="T63" fmla="*/ 1459643150 h 321"/>
                <a:gd name="T64" fmla="*/ 1878119988 w 361"/>
                <a:gd name="T65" fmla="*/ 1535092385 h 321"/>
                <a:gd name="T66" fmla="*/ 2041190909 w 361"/>
                <a:gd name="T67" fmla="*/ 1419016638 h 321"/>
                <a:gd name="T68" fmla="*/ 2147483647 w 361"/>
                <a:gd name="T69" fmla="*/ 1230394401 h 321"/>
                <a:gd name="T70" fmla="*/ 1987770691 w 361"/>
                <a:gd name="T71" fmla="*/ 1149143082 h 321"/>
                <a:gd name="T72" fmla="*/ 2147483647 w 361"/>
                <a:gd name="T73" fmla="*/ 1114320358 h 321"/>
                <a:gd name="T74" fmla="*/ 2147483647 w 361"/>
                <a:gd name="T75" fmla="*/ 1149143082 h 321"/>
                <a:gd name="T76" fmla="*/ 2147483647 w 361"/>
                <a:gd name="T77" fmla="*/ 1114320358 h 321"/>
                <a:gd name="T78" fmla="*/ 2147483647 w 361"/>
                <a:gd name="T79" fmla="*/ 1073693846 h 321"/>
                <a:gd name="T80" fmla="*/ 2147483647 w 361"/>
                <a:gd name="T81" fmla="*/ 960520845 h 321"/>
                <a:gd name="T82" fmla="*/ 2147483647 w 361"/>
                <a:gd name="T83" fmla="*/ 882170567 h 321"/>
                <a:gd name="T84" fmla="*/ 2103045281 w 361"/>
                <a:gd name="T85" fmla="*/ 847347843 h 321"/>
                <a:gd name="T86" fmla="*/ 1987770691 w 361"/>
                <a:gd name="T87" fmla="*/ 809622373 h 321"/>
                <a:gd name="T88" fmla="*/ 1878119988 w 361"/>
                <a:gd name="T89" fmla="*/ 615198052 h 321"/>
                <a:gd name="T90" fmla="*/ 1602588098 w 361"/>
                <a:gd name="T91" fmla="*/ 307599026 h 321"/>
                <a:gd name="T92" fmla="*/ 1602588098 w 361"/>
                <a:gd name="T93" fmla="*/ 191523279 h 321"/>
                <a:gd name="T94" fmla="*/ 1324244264 w 361"/>
                <a:gd name="T95" fmla="*/ 153799513 h 321"/>
                <a:gd name="T96" fmla="*/ 1214593561 w 361"/>
                <a:gd name="T97" fmla="*/ 116075747 h 321"/>
                <a:gd name="T98" fmla="*/ 116117334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3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148779748 w 65"/>
                <a:gd name="T1" fmla="*/ 0 h 57"/>
                <a:gd name="T2" fmla="*/ 0 w 65"/>
                <a:gd name="T3" fmla="*/ 152172312 h 57"/>
                <a:gd name="T4" fmla="*/ 148779748 w 65"/>
                <a:gd name="T5" fmla="*/ 211952938 h 57"/>
                <a:gd name="T6" fmla="*/ 413279476 w 65"/>
                <a:gd name="T7" fmla="*/ 152172312 h 57"/>
                <a:gd name="T8" fmla="*/ 413279476 w 65"/>
                <a:gd name="T9" fmla="*/ 92390038 h 57"/>
                <a:gd name="T10" fmla="*/ 148779748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4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1256098752 w 241"/>
                <a:gd name="T1" fmla="*/ 78609381 h 297"/>
                <a:gd name="T2" fmla="*/ 1087869880 w 241"/>
                <a:gd name="T3" fmla="*/ 0 h 297"/>
                <a:gd name="T4" fmla="*/ 930858164 w 241"/>
                <a:gd name="T5" fmla="*/ 119369547 h 297"/>
                <a:gd name="T6" fmla="*/ 709358267 w 241"/>
                <a:gd name="T7" fmla="*/ 37849214 h 297"/>
                <a:gd name="T8" fmla="*/ 549543518 w 241"/>
                <a:gd name="T9" fmla="*/ 78609381 h 297"/>
                <a:gd name="T10" fmla="*/ 493467785 w 241"/>
                <a:gd name="T11" fmla="*/ 154307808 h 297"/>
                <a:gd name="T12" fmla="*/ 434587345 w 241"/>
                <a:gd name="T13" fmla="*/ 232917189 h 297"/>
                <a:gd name="T14" fmla="*/ 493467785 w 241"/>
                <a:gd name="T15" fmla="*/ 355199396 h 297"/>
                <a:gd name="T16" fmla="*/ 384119354 w 241"/>
                <a:gd name="T17" fmla="*/ 355199396 h 297"/>
                <a:gd name="T18" fmla="*/ 325238913 w 241"/>
                <a:gd name="T19" fmla="*/ 311526569 h 297"/>
                <a:gd name="T20" fmla="*/ 271967889 w 241"/>
                <a:gd name="T21" fmla="*/ 311526569 h 297"/>
                <a:gd name="T22" fmla="*/ 271967889 w 241"/>
                <a:gd name="T23" fmla="*/ 393048609 h 297"/>
                <a:gd name="T24" fmla="*/ 271967889 w 241"/>
                <a:gd name="T25" fmla="*/ 465834378 h 297"/>
                <a:gd name="T26" fmla="*/ 271967889 w 241"/>
                <a:gd name="T27" fmla="*/ 465834378 h 297"/>
                <a:gd name="T28" fmla="*/ 271967889 w 241"/>
                <a:gd name="T29" fmla="*/ 541532805 h 297"/>
                <a:gd name="T30" fmla="*/ 56075732 w 241"/>
                <a:gd name="T31" fmla="*/ 660904059 h 297"/>
                <a:gd name="T32" fmla="*/ 0 w 241"/>
                <a:gd name="T33" fmla="*/ 698753273 h 297"/>
                <a:gd name="T34" fmla="*/ 0 w 241"/>
                <a:gd name="T35" fmla="*/ 855972034 h 297"/>
                <a:gd name="T36" fmla="*/ 168227197 w 241"/>
                <a:gd name="T37" fmla="*/ 931670462 h 297"/>
                <a:gd name="T38" fmla="*/ 168227197 w 241"/>
                <a:gd name="T39" fmla="*/ 1129651096 h 297"/>
                <a:gd name="T40" fmla="*/ 325238913 w 241"/>
                <a:gd name="T41" fmla="*/ 1129651096 h 297"/>
                <a:gd name="T42" fmla="*/ 325238913 w 241"/>
                <a:gd name="T43" fmla="*/ 1205347817 h 297"/>
                <a:gd name="T44" fmla="*/ 384119354 w 241"/>
                <a:gd name="T45" fmla="*/ 1281046245 h 297"/>
                <a:gd name="T46" fmla="*/ 434587345 w 241"/>
                <a:gd name="T47" fmla="*/ 1397504839 h 297"/>
                <a:gd name="T48" fmla="*/ 597206802 w 241"/>
                <a:gd name="T49" fmla="*/ 1397504839 h 297"/>
                <a:gd name="T50" fmla="*/ 709358267 w 241"/>
                <a:gd name="T51" fmla="*/ 1281046245 h 297"/>
                <a:gd name="T52" fmla="*/ 762630966 w 241"/>
                <a:gd name="T53" fmla="*/ 1281046245 h 297"/>
                <a:gd name="T54" fmla="*/ 762630966 w 241"/>
                <a:gd name="T55" fmla="*/ 1356744673 h 297"/>
                <a:gd name="T56" fmla="*/ 818706699 w 241"/>
                <a:gd name="T57" fmla="*/ 1397504839 h 297"/>
                <a:gd name="T58" fmla="*/ 930858164 w 241"/>
                <a:gd name="T59" fmla="*/ 1397504839 h 297"/>
                <a:gd name="T60" fmla="*/ 930858164 w 241"/>
                <a:gd name="T61" fmla="*/ 1356744673 h 297"/>
                <a:gd name="T62" fmla="*/ 1037401888 w 241"/>
                <a:gd name="T63" fmla="*/ 1356744673 h 297"/>
                <a:gd name="T64" fmla="*/ 1037401888 w 241"/>
                <a:gd name="T65" fmla="*/ 1397504839 h 297"/>
                <a:gd name="T66" fmla="*/ 1087869880 w 241"/>
                <a:gd name="T67" fmla="*/ 1435354053 h 297"/>
                <a:gd name="T68" fmla="*/ 1202826052 w 241"/>
                <a:gd name="T69" fmla="*/ 1397504839 h 297"/>
                <a:gd name="T70" fmla="*/ 1256098752 w 241"/>
                <a:gd name="T71" fmla="*/ 1249020643 h 297"/>
                <a:gd name="T72" fmla="*/ 1256098752 w 241"/>
                <a:gd name="T73" fmla="*/ 1088889223 h 297"/>
                <a:gd name="T74" fmla="*/ 1371053250 w 241"/>
                <a:gd name="T75" fmla="*/ 1088889223 h 297"/>
                <a:gd name="T76" fmla="*/ 1371053250 w 241"/>
                <a:gd name="T77" fmla="*/ 1051040009 h 297"/>
                <a:gd name="T78" fmla="*/ 1371053250 w 241"/>
                <a:gd name="T79" fmla="*/ 975343288 h 297"/>
                <a:gd name="T80" fmla="*/ 1474793941 w 241"/>
                <a:gd name="T81" fmla="*/ 1051040009 h 297"/>
                <a:gd name="T82" fmla="*/ 1584142373 w 241"/>
                <a:gd name="T83" fmla="*/ 931670462 h 297"/>
                <a:gd name="T84" fmla="*/ 1474793941 w 241"/>
                <a:gd name="T85" fmla="*/ 855972034 h 297"/>
                <a:gd name="T86" fmla="*/ 1474793941 w 241"/>
                <a:gd name="T87" fmla="*/ 815211867 h 297"/>
                <a:gd name="T88" fmla="*/ 1584142373 w 241"/>
                <a:gd name="T89" fmla="*/ 774451700 h 297"/>
                <a:gd name="T90" fmla="*/ 1528064966 w 241"/>
                <a:gd name="T91" fmla="*/ 660904059 h 297"/>
                <a:gd name="T92" fmla="*/ 1474793941 w 241"/>
                <a:gd name="T93" fmla="*/ 623054845 h 297"/>
                <a:gd name="T94" fmla="*/ 1643021138 w 241"/>
                <a:gd name="T95" fmla="*/ 660904059 h 297"/>
                <a:gd name="T96" fmla="*/ 1643021138 w 241"/>
                <a:gd name="T97" fmla="*/ 503683592 h 297"/>
                <a:gd name="T98" fmla="*/ 1474793941 w 241"/>
                <a:gd name="T99" fmla="*/ 585205631 h 297"/>
                <a:gd name="T100" fmla="*/ 1643021138 w 241"/>
                <a:gd name="T101" fmla="*/ 393048609 h 297"/>
                <a:gd name="T102" fmla="*/ 1371053250 w 241"/>
                <a:gd name="T103" fmla="*/ 270766403 h 297"/>
                <a:gd name="T104" fmla="*/ 1202826052 w 241"/>
                <a:gd name="T105" fmla="*/ 270766403 h 297"/>
                <a:gd name="T106" fmla="*/ 1087869880 w 241"/>
                <a:gd name="T107" fmla="*/ 355199396 h 297"/>
                <a:gd name="T108" fmla="*/ 1037401888 w 241"/>
                <a:gd name="T109" fmla="*/ 232917189 h 297"/>
                <a:gd name="T110" fmla="*/ 1087869880 w 241"/>
                <a:gd name="T111" fmla="*/ 192157022 h 297"/>
                <a:gd name="T112" fmla="*/ 1256098752 w 241"/>
                <a:gd name="T113" fmla="*/ 78609381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5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1930025478 w 273"/>
                <a:gd name="T1" fmla="*/ 271087375 h 369"/>
                <a:gd name="T2" fmla="*/ 1930025478 w 273"/>
                <a:gd name="T3" fmla="*/ 233193532 h 369"/>
                <a:gd name="T4" fmla="*/ 1822329905 w 273"/>
                <a:gd name="T5" fmla="*/ 233193532 h 369"/>
                <a:gd name="T6" fmla="*/ 1822329905 w 273"/>
                <a:gd name="T7" fmla="*/ 271087375 h 369"/>
                <a:gd name="T8" fmla="*/ 1703296095 w 273"/>
                <a:gd name="T9" fmla="*/ 271087375 h 369"/>
                <a:gd name="T10" fmla="*/ 1643780032 w 273"/>
                <a:gd name="T11" fmla="*/ 271087375 h 369"/>
                <a:gd name="T12" fmla="*/ 1643780032 w 273"/>
                <a:gd name="T13" fmla="*/ 154491462 h 369"/>
                <a:gd name="T14" fmla="*/ 1587098948 w 273"/>
                <a:gd name="T15" fmla="*/ 154491462 h 369"/>
                <a:gd name="T16" fmla="*/ 1473735099 w 273"/>
                <a:gd name="T17" fmla="*/ 271087375 h 369"/>
                <a:gd name="T18" fmla="*/ 1306521779 w 273"/>
                <a:gd name="T19" fmla="*/ 271087375 h 369"/>
                <a:gd name="T20" fmla="*/ 1247005715 w 273"/>
                <a:gd name="T21" fmla="*/ 154491462 h 369"/>
                <a:gd name="T22" fmla="*/ 1195991225 w 273"/>
                <a:gd name="T23" fmla="*/ 78702070 h 369"/>
                <a:gd name="T24" fmla="*/ 1136475162 w 273"/>
                <a:gd name="T25" fmla="*/ 0 h 369"/>
                <a:gd name="T26" fmla="*/ 1020278016 w 273"/>
                <a:gd name="T27" fmla="*/ 0 h 369"/>
                <a:gd name="T28" fmla="*/ 1020278016 w 273"/>
                <a:gd name="T29" fmla="*/ 37893842 h 369"/>
                <a:gd name="T30" fmla="*/ 796383613 w 273"/>
                <a:gd name="T31" fmla="*/ 78702070 h 369"/>
                <a:gd name="T32" fmla="*/ 796383613 w 273"/>
                <a:gd name="T33" fmla="*/ 154491462 h 369"/>
                <a:gd name="T34" fmla="*/ 563985953 w 273"/>
                <a:gd name="T35" fmla="*/ 154491462 h 369"/>
                <a:gd name="T36" fmla="*/ 459125360 w 273"/>
                <a:gd name="T37" fmla="*/ 233193532 h 369"/>
                <a:gd name="T38" fmla="*/ 459125360 w 273"/>
                <a:gd name="T39" fmla="*/ 355619923 h 369"/>
                <a:gd name="T40" fmla="*/ 512973146 w 273"/>
                <a:gd name="T41" fmla="*/ 434323701 h 369"/>
                <a:gd name="T42" fmla="*/ 342926530 w 273"/>
                <a:gd name="T43" fmla="*/ 542174749 h 369"/>
                <a:gd name="T44" fmla="*/ 286243763 w 273"/>
                <a:gd name="T45" fmla="*/ 542174749 h 369"/>
                <a:gd name="T46" fmla="*/ 223894403 w 273"/>
                <a:gd name="T47" fmla="*/ 702496690 h 369"/>
                <a:gd name="T48" fmla="*/ 223894403 w 273"/>
                <a:gd name="T49" fmla="*/ 778284374 h 369"/>
                <a:gd name="T50" fmla="*/ 223894403 w 273"/>
                <a:gd name="T51" fmla="*/ 856986445 h 369"/>
                <a:gd name="T52" fmla="*/ 116198830 w 273"/>
                <a:gd name="T53" fmla="*/ 979414543 h 369"/>
                <a:gd name="T54" fmla="*/ 56682767 w 273"/>
                <a:gd name="T55" fmla="*/ 1052286135 h 369"/>
                <a:gd name="T56" fmla="*/ 0 w 273"/>
                <a:gd name="T57" fmla="*/ 1250501918 h 369"/>
                <a:gd name="T58" fmla="*/ 56682767 w 273"/>
                <a:gd name="T59" fmla="*/ 1323375216 h 369"/>
                <a:gd name="T60" fmla="*/ 391106040 w 273"/>
                <a:gd name="T61" fmla="*/ 1323375216 h 369"/>
                <a:gd name="T62" fmla="*/ 563985953 w 273"/>
                <a:gd name="T63" fmla="*/ 1600293070 h 369"/>
                <a:gd name="T64" fmla="*/ 626336996 w 273"/>
                <a:gd name="T65" fmla="*/ 1792676667 h 369"/>
                <a:gd name="T66" fmla="*/ 796383613 w 273"/>
                <a:gd name="T67" fmla="*/ 1600293070 h 369"/>
                <a:gd name="T68" fmla="*/ 850231399 w 273"/>
                <a:gd name="T69" fmla="*/ 1638186912 h 369"/>
                <a:gd name="T70" fmla="*/ 1079794079 w 273"/>
                <a:gd name="T71" fmla="*/ 1486609835 h 369"/>
                <a:gd name="T72" fmla="*/ 1079794079 w 273"/>
                <a:gd name="T73" fmla="*/ 1364183444 h 369"/>
                <a:gd name="T74" fmla="*/ 1306521779 w 273"/>
                <a:gd name="T75" fmla="*/ 1323375216 h 369"/>
                <a:gd name="T76" fmla="*/ 1417052332 w 273"/>
                <a:gd name="T77" fmla="*/ 1130989912 h 369"/>
                <a:gd name="T78" fmla="*/ 1536084458 w 273"/>
                <a:gd name="T79" fmla="*/ 1093096070 h 369"/>
                <a:gd name="T80" fmla="*/ 1536084458 w 273"/>
                <a:gd name="T81" fmla="*/ 979414543 h 369"/>
                <a:gd name="T82" fmla="*/ 1703296095 w 273"/>
                <a:gd name="T83" fmla="*/ 979414543 h 369"/>
                <a:gd name="T84" fmla="*/ 1759978862 w 273"/>
                <a:gd name="T85" fmla="*/ 778284374 h 369"/>
                <a:gd name="T86" fmla="*/ 1703296095 w 273"/>
                <a:gd name="T87" fmla="*/ 623792912 h 369"/>
                <a:gd name="T88" fmla="*/ 1759978862 w 273"/>
                <a:gd name="T89" fmla="*/ 585899070 h 369"/>
                <a:gd name="T90" fmla="*/ 1643780032 w 273"/>
                <a:gd name="T91" fmla="*/ 504280907 h 369"/>
                <a:gd name="T92" fmla="*/ 1759978862 w 273"/>
                <a:gd name="T93" fmla="*/ 466387065 h 369"/>
                <a:gd name="T94" fmla="*/ 1822329905 w 273"/>
                <a:gd name="T95" fmla="*/ 504280907 h 369"/>
                <a:gd name="T96" fmla="*/ 1930025478 w 273"/>
                <a:gd name="T97" fmla="*/ 393513766 h 369"/>
                <a:gd name="T98" fmla="*/ 1930025478 w 273"/>
                <a:gd name="T99" fmla="*/ 271087375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6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2147483647 w 505"/>
                <a:gd name="T1" fmla="*/ 458972586 h 385"/>
                <a:gd name="T2" fmla="*/ 2147483647 w 505"/>
                <a:gd name="T3" fmla="*/ 191723330 h 385"/>
                <a:gd name="T4" fmla="*/ 2147483647 w 505"/>
                <a:gd name="T5" fmla="*/ 270155214 h 385"/>
                <a:gd name="T6" fmla="*/ 2147483647 w 505"/>
                <a:gd name="T7" fmla="*/ 191723330 h 385"/>
                <a:gd name="T8" fmla="*/ 2147483647 w 505"/>
                <a:gd name="T9" fmla="*/ 270155214 h 385"/>
                <a:gd name="T10" fmla="*/ 2147483647 w 505"/>
                <a:gd name="T11" fmla="*/ 0 h 385"/>
                <a:gd name="T12" fmla="*/ 1994085039 w 505"/>
                <a:gd name="T13" fmla="*/ 0 h 385"/>
                <a:gd name="T14" fmla="*/ 1540239763 w 505"/>
                <a:gd name="T15" fmla="*/ 37763815 h 385"/>
                <a:gd name="T16" fmla="*/ 1480671223 w 505"/>
                <a:gd name="T17" fmla="*/ 191723330 h 385"/>
                <a:gd name="T18" fmla="*/ 1197017926 w 505"/>
                <a:gd name="T19" fmla="*/ 119099953 h 385"/>
                <a:gd name="T20" fmla="*/ 1023989751 w 505"/>
                <a:gd name="T21" fmla="*/ 232391398 h 385"/>
                <a:gd name="T22" fmla="*/ 1080720411 w 505"/>
                <a:gd name="T23" fmla="*/ 421208771 h 385"/>
                <a:gd name="T24" fmla="*/ 1023989751 w 505"/>
                <a:gd name="T25" fmla="*/ 540310427 h 385"/>
                <a:gd name="T26" fmla="*/ 797067113 w 505"/>
                <a:gd name="T27" fmla="*/ 810463937 h 385"/>
                <a:gd name="T28" fmla="*/ 513413816 w 505"/>
                <a:gd name="T29" fmla="*/ 1077714897 h 385"/>
                <a:gd name="T30" fmla="*/ 224086442 w 505"/>
                <a:gd name="T31" fmla="*/ 1307200338 h 385"/>
                <a:gd name="T32" fmla="*/ 0 w 505"/>
                <a:gd name="T33" fmla="*/ 1429206248 h 385"/>
                <a:gd name="T34" fmla="*/ 56730660 w 505"/>
                <a:gd name="T35" fmla="*/ 1504733879 h 385"/>
                <a:gd name="T36" fmla="*/ 116297515 w 505"/>
                <a:gd name="T37" fmla="*/ 1731315066 h 385"/>
                <a:gd name="T38" fmla="*/ 399950813 w 505"/>
                <a:gd name="T39" fmla="*/ 1847510765 h 385"/>
                <a:gd name="T40" fmla="*/ 286489494 w 505"/>
                <a:gd name="T41" fmla="*/ 1661597647 h 385"/>
                <a:gd name="T42" fmla="*/ 567306595 w 505"/>
                <a:gd name="T43" fmla="*/ 1466970064 h 385"/>
                <a:gd name="T44" fmla="*/ 1080720411 w 505"/>
                <a:gd name="T45" fmla="*/ 1350774364 h 385"/>
                <a:gd name="T46" fmla="*/ 1367209904 w 505"/>
                <a:gd name="T47" fmla="*/ 1429206248 h 385"/>
                <a:gd name="T48" fmla="*/ 1704757665 w 505"/>
                <a:gd name="T49" fmla="*/ 1193910596 h 385"/>
                <a:gd name="T50" fmla="*/ 1877787524 w 505"/>
                <a:gd name="T51" fmla="*/ 1156146781 h 385"/>
                <a:gd name="T52" fmla="*/ 1877787524 w 505"/>
                <a:gd name="T53" fmla="*/ 1037046829 h 385"/>
                <a:gd name="T54" fmla="*/ 1994085039 w 505"/>
                <a:gd name="T55" fmla="*/ 999283013 h 385"/>
                <a:gd name="T56" fmla="*/ 2147483647 w 505"/>
                <a:gd name="T57" fmla="*/ 1115478713 h 385"/>
                <a:gd name="T58" fmla="*/ 2147483647 w 505"/>
                <a:gd name="T59" fmla="*/ 964423451 h 385"/>
                <a:gd name="T60" fmla="*/ 2147483647 w 505"/>
                <a:gd name="T61" fmla="*/ 926659636 h 385"/>
                <a:gd name="T62" fmla="*/ 2147483647 w 505"/>
                <a:gd name="T63" fmla="*/ 964423451 h 385"/>
                <a:gd name="T64" fmla="*/ 2147483647 w 505"/>
                <a:gd name="T65" fmla="*/ 888895821 h 385"/>
                <a:gd name="T66" fmla="*/ 2147483647 w 505"/>
                <a:gd name="T67" fmla="*/ 848227752 h 385"/>
                <a:gd name="T68" fmla="*/ 2147483647 w 505"/>
                <a:gd name="T69" fmla="*/ 656506127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7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2147483647 w 497"/>
                <a:gd name="T1" fmla="*/ 1661597647 h 385"/>
                <a:gd name="T2" fmla="*/ 2147483647 w 497"/>
                <a:gd name="T3" fmla="*/ 1429206248 h 385"/>
                <a:gd name="T4" fmla="*/ 2147483647 w 497"/>
                <a:gd name="T5" fmla="*/ 1156146781 h 385"/>
                <a:gd name="T6" fmla="*/ 2147483647 w 497"/>
                <a:gd name="T7" fmla="*/ 888895821 h 385"/>
                <a:gd name="T8" fmla="*/ 2147483647 w 497"/>
                <a:gd name="T9" fmla="*/ 772700122 h 385"/>
                <a:gd name="T10" fmla="*/ 2147483647 w 497"/>
                <a:gd name="T11" fmla="*/ 621646565 h 385"/>
                <a:gd name="T12" fmla="*/ 2147483647 w 497"/>
                <a:gd name="T13" fmla="*/ 458972586 h 385"/>
                <a:gd name="T14" fmla="*/ 2147483647 w 497"/>
                <a:gd name="T15" fmla="*/ 540310427 h 385"/>
                <a:gd name="T16" fmla="*/ 2147483647 w 497"/>
                <a:gd name="T17" fmla="*/ 502546612 h 385"/>
                <a:gd name="T18" fmla="*/ 2147483647 w 497"/>
                <a:gd name="T19" fmla="*/ 270155214 h 385"/>
                <a:gd name="T20" fmla="*/ 2147483647 w 497"/>
                <a:gd name="T21" fmla="*/ 78431884 h 385"/>
                <a:gd name="T22" fmla="*/ 2147483647 w 497"/>
                <a:gd name="T23" fmla="*/ 37763815 h 385"/>
                <a:gd name="T24" fmla="*/ 2147483647 w 497"/>
                <a:gd name="T25" fmla="*/ 119099953 h 385"/>
                <a:gd name="T26" fmla="*/ 2147483647 w 497"/>
                <a:gd name="T27" fmla="*/ 119099953 h 385"/>
                <a:gd name="T28" fmla="*/ 2147483647 w 497"/>
                <a:gd name="T29" fmla="*/ 153959515 h 385"/>
                <a:gd name="T30" fmla="*/ 2069257462 w 497"/>
                <a:gd name="T31" fmla="*/ 307919029 h 385"/>
                <a:gd name="T32" fmla="*/ 1898713070 w 497"/>
                <a:gd name="T33" fmla="*/ 348587098 h 385"/>
                <a:gd name="T34" fmla="*/ 1608790806 w 497"/>
                <a:gd name="T35" fmla="*/ 458972586 h 385"/>
                <a:gd name="T36" fmla="*/ 1316024365 w 497"/>
                <a:gd name="T37" fmla="*/ 421208771 h 385"/>
                <a:gd name="T38" fmla="*/ 1148324150 w 497"/>
                <a:gd name="T39" fmla="*/ 348587098 h 385"/>
                <a:gd name="T40" fmla="*/ 1028942906 w 497"/>
                <a:gd name="T41" fmla="*/ 421208771 h 385"/>
                <a:gd name="T42" fmla="*/ 690699984 w 497"/>
                <a:gd name="T43" fmla="*/ 621646565 h 385"/>
                <a:gd name="T44" fmla="*/ 235918310 w 497"/>
                <a:gd name="T45" fmla="*/ 540310427 h 385"/>
                <a:gd name="T46" fmla="*/ 0 w 497"/>
                <a:gd name="T47" fmla="*/ 621646565 h 385"/>
                <a:gd name="T48" fmla="*/ 235918310 w 497"/>
                <a:gd name="T49" fmla="*/ 694268238 h 385"/>
                <a:gd name="T50" fmla="*/ 633851854 w 497"/>
                <a:gd name="T51" fmla="*/ 810463937 h 385"/>
                <a:gd name="T52" fmla="*/ 741863133 w 497"/>
                <a:gd name="T53" fmla="*/ 999283013 h 385"/>
                <a:gd name="T54" fmla="*/ 400776035 w 497"/>
                <a:gd name="T55" fmla="*/ 1077714897 h 385"/>
                <a:gd name="T56" fmla="*/ 633851854 w 497"/>
                <a:gd name="T57" fmla="*/ 1193910596 h 385"/>
                <a:gd name="T58" fmla="*/ 974938952 w 497"/>
                <a:gd name="T59" fmla="*/ 1350774364 h 385"/>
                <a:gd name="T60" fmla="*/ 974938952 w 497"/>
                <a:gd name="T61" fmla="*/ 1466970064 h 385"/>
                <a:gd name="T62" fmla="*/ 1492252053 w 497"/>
                <a:gd name="T63" fmla="*/ 1731315066 h 385"/>
                <a:gd name="T64" fmla="*/ 1779333512 w 497"/>
                <a:gd name="T65" fmla="*/ 1731315066 h 385"/>
                <a:gd name="T66" fmla="*/ 1836181643 w 497"/>
                <a:gd name="T67" fmla="*/ 1661597647 h 385"/>
                <a:gd name="T68" fmla="*/ 2120418925 w 497"/>
                <a:gd name="T69" fmla="*/ 1809746950 h 385"/>
                <a:gd name="T70" fmla="*/ 2147483647 w 497"/>
                <a:gd name="T71" fmla="*/ 1771983135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8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346789995 w 369"/>
                <a:gd name="T1" fmla="*/ 1579971648 h 353"/>
                <a:gd name="T2" fmla="*/ 235931507 w 369"/>
                <a:gd name="T3" fmla="*/ 1302014117 h 353"/>
                <a:gd name="T4" fmla="*/ 400798799 w 369"/>
                <a:gd name="T5" fmla="*/ 947982989 h 353"/>
                <a:gd name="T6" fmla="*/ 56851372 w 369"/>
                <a:gd name="T7" fmla="*/ 792910811 h 353"/>
                <a:gd name="T8" fmla="*/ 116543626 w 369"/>
                <a:gd name="T9" fmla="*/ 675877141 h 353"/>
                <a:gd name="T10" fmla="*/ 346789995 w 369"/>
                <a:gd name="T11" fmla="*/ 675877141 h 353"/>
                <a:gd name="T12" fmla="*/ 741903657 w 369"/>
                <a:gd name="T13" fmla="*/ 591026875 h 353"/>
                <a:gd name="T14" fmla="*/ 1199552141 w 369"/>
                <a:gd name="T15" fmla="*/ 552990077 h 353"/>
                <a:gd name="T16" fmla="*/ 974990909 w 369"/>
                <a:gd name="T17" fmla="*/ 394992912 h 353"/>
                <a:gd name="T18" fmla="*/ 1028999712 w 369"/>
                <a:gd name="T19" fmla="*/ 196033963 h 353"/>
                <a:gd name="T20" fmla="*/ 1316095767 w 369"/>
                <a:gd name="T21" fmla="*/ 196033963 h 353"/>
                <a:gd name="T22" fmla="*/ 1492333333 w 369"/>
                <a:gd name="T23" fmla="*/ 236995747 h 353"/>
                <a:gd name="T24" fmla="*/ 1662885763 w 369"/>
                <a:gd name="T25" fmla="*/ 196033963 h 353"/>
                <a:gd name="T26" fmla="*/ 1779431075 w 369"/>
                <a:gd name="T27" fmla="*/ 0 h 353"/>
                <a:gd name="T28" fmla="*/ 2069369698 w 369"/>
                <a:gd name="T29" fmla="*/ 78998582 h 353"/>
                <a:gd name="T30" fmla="*/ 2147483647 w 369"/>
                <a:gd name="T31" fmla="*/ 356956114 h 353"/>
                <a:gd name="T32" fmla="*/ 2147483647 w 369"/>
                <a:gd name="T33" fmla="*/ 435954697 h 353"/>
                <a:gd name="T34" fmla="*/ 2147483647 w 369"/>
                <a:gd name="T35" fmla="*/ 318921027 h 353"/>
                <a:gd name="T36" fmla="*/ 2147483647 w 369"/>
                <a:gd name="T37" fmla="*/ 476918191 h 353"/>
                <a:gd name="T38" fmla="*/ 2147483647 w 369"/>
                <a:gd name="T39" fmla="*/ 629061962 h 353"/>
                <a:gd name="T40" fmla="*/ 2147483647 w 369"/>
                <a:gd name="T41" fmla="*/ 833874306 h 353"/>
                <a:gd name="T42" fmla="*/ 2147483647 w 369"/>
                <a:gd name="T43" fmla="*/ 909946191 h 353"/>
                <a:gd name="T44" fmla="*/ 2147483647 w 369"/>
                <a:gd name="T45" fmla="*/ 1026981571 h 353"/>
                <a:gd name="T46" fmla="*/ 2147483647 w 369"/>
                <a:gd name="T47" fmla="*/ 1149868635 h 353"/>
                <a:gd name="T48" fmla="*/ 2147483647 w 369"/>
                <a:gd name="T49" fmla="*/ 1263977319 h 353"/>
                <a:gd name="T50" fmla="*/ 2147483647 w 369"/>
                <a:gd name="T51" fmla="*/ 1381012699 h 353"/>
                <a:gd name="T52" fmla="*/ 2147483647 w 369"/>
                <a:gd name="T53" fmla="*/ 1421974483 h 353"/>
                <a:gd name="T54" fmla="*/ 1947140935 w 369"/>
                <a:gd name="T55" fmla="*/ 1536083167 h 353"/>
                <a:gd name="T56" fmla="*/ 1662885763 w 369"/>
                <a:gd name="T57" fmla="*/ 1500973066 h 353"/>
                <a:gd name="T58" fmla="*/ 1492333333 w 369"/>
                <a:gd name="T59" fmla="*/ 1421974483 h 353"/>
                <a:gd name="T60" fmla="*/ 1378632276 w 369"/>
                <a:gd name="T61" fmla="*/ 1500973066 h 353"/>
                <a:gd name="T62" fmla="*/ 1028999712 w 369"/>
                <a:gd name="T63" fmla="*/ 1737968813 h 353"/>
                <a:gd name="T64" fmla="*/ 574193796 w 369"/>
                <a:gd name="T65" fmla="*/ 1620933433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9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2147483647 w 569"/>
                <a:gd name="T1" fmla="*/ 2147483647 h 617"/>
                <a:gd name="T2" fmla="*/ 2147483647 w 569"/>
                <a:gd name="T3" fmla="*/ 2006102884 h 617"/>
                <a:gd name="T4" fmla="*/ 2147483647 w 569"/>
                <a:gd name="T5" fmla="*/ 1968307447 h 617"/>
                <a:gd name="T6" fmla="*/ 2147483647 w 569"/>
                <a:gd name="T7" fmla="*/ 1854917726 h 617"/>
                <a:gd name="T8" fmla="*/ 2147483647 w 569"/>
                <a:gd name="T9" fmla="*/ 1741529709 h 617"/>
                <a:gd name="T10" fmla="*/ 2147483647 w 569"/>
                <a:gd name="T11" fmla="*/ 1543827484 h 617"/>
                <a:gd name="T12" fmla="*/ 2147483647 w 569"/>
                <a:gd name="T13" fmla="*/ 1200754520 h 617"/>
                <a:gd name="T14" fmla="*/ 2147483647 w 569"/>
                <a:gd name="T15" fmla="*/ 1084459294 h 617"/>
                <a:gd name="T16" fmla="*/ 2147483647 w 569"/>
                <a:gd name="T17" fmla="*/ 851867136 h 617"/>
                <a:gd name="T18" fmla="*/ 2147483647 w 569"/>
                <a:gd name="T19" fmla="*/ 811162784 h 617"/>
                <a:gd name="T20" fmla="*/ 2147483647 w 569"/>
                <a:gd name="T21" fmla="*/ 773367347 h 617"/>
                <a:gd name="T22" fmla="*/ 2147483647 w 569"/>
                <a:gd name="T23" fmla="*/ 540775189 h 617"/>
                <a:gd name="T24" fmla="*/ 2147483647 w 569"/>
                <a:gd name="T25" fmla="*/ 540775189 h 617"/>
                <a:gd name="T26" fmla="*/ 2147483647 w 569"/>
                <a:gd name="T27" fmla="*/ 308184737 h 617"/>
                <a:gd name="T28" fmla="*/ 2147483647 w 569"/>
                <a:gd name="T29" fmla="*/ 462275400 h 617"/>
                <a:gd name="T30" fmla="*/ 2147483647 w 569"/>
                <a:gd name="T31" fmla="*/ 694867558 h 617"/>
                <a:gd name="T32" fmla="*/ 2147483647 w 569"/>
                <a:gd name="T33" fmla="*/ 1160050168 h 617"/>
                <a:gd name="T34" fmla="*/ 2147483647 w 569"/>
                <a:gd name="T35" fmla="*/ 1084459294 h 617"/>
                <a:gd name="T36" fmla="*/ 2048420432 w 569"/>
                <a:gd name="T37" fmla="*/ 1160050168 h 617"/>
                <a:gd name="T38" fmla="*/ 1934933434 w 569"/>
                <a:gd name="T39" fmla="*/ 1084459294 h 617"/>
                <a:gd name="T40" fmla="*/ 1651219309 w 569"/>
                <a:gd name="T41" fmla="*/ 502979752 h 617"/>
                <a:gd name="T42" fmla="*/ 1540570497 w 569"/>
                <a:gd name="T43" fmla="*/ 540775189 h 617"/>
                <a:gd name="T44" fmla="*/ 1483826998 w 569"/>
                <a:gd name="T45" fmla="*/ 354701804 h 617"/>
                <a:gd name="T46" fmla="*/ 1140532873 w 569"/>
                <a:gd name="T47" fmla="*/ 191887805 h 617"/>
                <a:gd name="T48" fmla="*/ 967467559 w 569"/>
                <a:gd name="T49" fmla="*/ 392498946 h 617"/>
                <a:gd name="T50" fmla="*/ 967467559 w 569"/>
                <a:gd name="T51" fmla="*/ 0 h 617"/>
                <a:gd name="T52" fmla="*/ 797238747 w 569"/>
                <a:gd name="T53" fmla="*/ 0 h 617"/>
                <a:gd name="T54" fmla="*/ 680915248 w 569"/>
                <a:gd name="T55" fmla="*/ 154092368 h 617"/>
                <a:gd name="T56" fmla="*/ 627009935 w 569"/>
                <a:gd name="T57" fmla="*/ 308184737 h 617"/>
                <a:gd name="T58" fmla="*/ 567429935 w 569"/>
                <a:gd name="T59" fmla="*/ 462275400 h 617"/>
                <a:gd name="T60" fmla="*/ 737658747 w 569"/>
                <a:gd name="T61" fmla="*/ 540775189 h 617"/>
                <a:gd name="T62" fmla="*/ 627009935 w 569"/>
                <a:gd name="T63" fmla="*/ 1160050168 h 617"/>
                <a:gd name="T64" fmla="*/ 170228812 w 569"/>
                <a:gd name="T65" fmla="*/ 1354846889 h 617"/>
                <a:gd name="T66" fmla="*/ 56743499 w 569"/>
                <a:gd name="T67" fmla="*/ 1506030342 h 617"/>
                <a:gd name="T68" fmla="*/ 0 w 569"/>
                <a:gd name="T69" fmla="*/ 1811307868 h 617"/>
                <a:gd name="T70" fmla="*/ 343294125 w 569"/>
                <a:gd name="T71" fmla="*/ 1776417936 h 617"/>
                <a:gd name="T72" fmla="*/ 567429935 w 569"/>
                <a:gd name="T73" fmla="*/ 1892714868 h 617"/>
                <a:gd name="T74" fmla="*/ 627009935 w 569"/>
                <a:gd name="T75" fmla="*/ 1968307447 h 617"/>
                <a:gd name="T76" fmla="*/ 680915248 w 569"/>
                <a:gd name="T77" fmla="*/ 2147483647 h 617"/>
                <a:gd name="T78" fmla="*/ 853980562 w 569"/>
                <a:gd name="T79" fmla="*/ 2147483647 h 617"/>
                <a:gd name="T80" fmla="*/ 797238747 w 569"/>
                <a:gd name="T81" fmla="*/ 2147483647 h 617"/>
                <a:gd name="T82" fmla="*/ 737658747 w 569"/>
                <a:gd name="T83" fmla="*/ 2147483647 h 617"/>
                <a:gd name="T84" fmla="*/ 1027047559 w 569"/>
                <a:gd name="T85" fmla="*/ 2147483647 h 617"/>
                <a:gd name="T86" fmla="*/ 1421410497 w 569"/>
                <a:gd name="T87" fmla="*/ 2147483647 h 617"/>
                <a:gd name="T88" fmla="*/ 1588802808 w 569"/>
                <a:gd name="T89" fmla="*/ 2147483647 h 617"/>
                <a:gd name="T90" fmla="*/ 1651219309 w 569"/>
                <a:gd name="T91" fmla="*/ 2147483647 h 617"/>
                <a:gd name="T92" fmla="*/ 1878191620 w 569"/>
                <a:gd name="T93" fmla="*/ 2147483647 h 617"/>
                <a:gd name="T94" fmla="*/ 1934933434 w 569"/>
                <a:gd name="T95" fmla="*/ 2147483647 h 617"/>
                <a:gd name="T96" fmla="*/ 2147483647 w 569"/>
                <a:gd name="T97" fmla="*/ 2147483647 h 617"/>
                <a:gd name="T98" fmla="*/ 2147483647 w 569"/>
                <a:gd name="T99" fmla="*/ 2147483647 h 617"/>
                <a:gd name="T100" fmla="*/ 2147483647 w 569"/>
                <a:gd name="T101" fmla="*/ 2147483647 h 617"/>
                <a:gd name="T102" fmla="*/ 2147483647 w 569"/>
                <a:gd name="T103" fmla="*/ 2147483647 h 617"/>
                <a:gd name="T104" fmla="*/ 2147483647 w 569"/>
                <a:gd name="T105" fmla="*/ 2147483647 h 617"/>
                <a:gd name="T106" fmla="*/ 2147483647 w 569"/>
                <a:gd name="T107" fmla="*/ 2147483647 h 617"/>
                <a:gd name="T108" fmla="*/ 2147483647 w 569"/>
                <a:gd name="T109" fmla="*/ 2147483647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0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147483647 w 1209"/>
                <a:gd name="T1" fmla="*/ 2147483647 h 785"/>
                <a:gd name="T2" fmla="*/ 2147483647 w 1209"/>
                <a:gd name="T3" fmla="*/ 2147483647 h 785"/>
                <a:gd name="T4" fmla="*/ 2147483647 w 1209"/>
                <a:gd name="T5" fmla="*/ 2147483647 h 785"/>
                <a:gd name="T6" fmla="*/ 2147483647 w 1209"/>
                <a:gd name="T7" fmla="*/ 2147483647 h 785"/>
                <a:gd name="T8" fmla="*/ 2147483647 w 1209"/>
                <a:gd name="T9" fmla="*/ 2147483647 h 785"/>
                <a:gd name="T10" fmla="*/ 2147483647 w 1209"/>
                <a:gd name="T11" fmla="*/ 2147483647 h 785"/>
                <a:gd name="T12" fmla="*/ 2147483647 w 1209"/>
                <a:gd name="T13" fmla="*/ 2147483647 h 785"/>
                <a:gd name="T14" fmla="*/ 2147483647 w 1209"/>
                <a:gd name="T15" fmla="*/ 2147483647 h 785"/>
                <a:gd name="T16" fmla="*/ 2147483647 w 1209"/>
                <a:gd name="T17" fmla="*/ 2147483647 h 785"/>
                <a:gd name="T18" fmla="*/ 2147483647 w 1209"/>
                <a:gd name="T19" fmla="*/ 2147483647 h 785"/>
                <a:gd name="T20" fmla="*/ 2147483647 w 1209"/>
                <a:gd name="T21" fmla="*/ 2147483647 h 785"/>
                <a:gd name="T22" fmla="*/ 2147483647 w 1209"/>
                <a:gd name="T23" fmla="*/ 2147483647 h 785"/>
                <a:gd name="T24" fmla="*/ 2147483647 w 1209"/>
                <a:gd name="T25" fmla="*/ 2147483647 h 785"/>
                <a:gd name="T26" fmla="*/ 2147483647 w 1209"/>
                <a:gd name="T27" fmla="*/ 2147483647 h 785"/>
                <a:gd name="T28" fmla="*/ 2147483647 w 1209"/>
                <a:gd name="T29" fmla="*/ 2147483647 h 785"/>
                <a:gd name="T30" fmla="*/ 2147483647 w 1209"/>
                <a:gd name="T31" fmla="*/ 2147483647 h 785"/>
                <a:gd name="T32" fmla="*/ 2147483647 w 1209"/>
                <a:gd name="T33" fmla="*/ 2147483647 h 785"/>
                <a:gd name="T34" fmla="*/ 2147483647 w 1209"/>
                <a:gd name="T35" fmla="*/ 2147483647 h 785"/>
                <a:gd name="T36" fmla="*/ 2147483647 w 1209"/>
                <a:gd name="T37" fmla="*/ 2147483647 h 785"/>
                <a:gd name="T38" fmla="*/ 2147483647 w 1209"/>
                <a:gd name="T39" fmla="*/ 2147483647 h 785"/>
                <a:gd name="T40" fmla="*/ 2147483647 w 1209"/>
                <a:gd name="T41" fmla="*/ 2147483647 h 785"/>
                <a:gd name="T42" fmla="*/ 2147483647 w 1209"/>
                <a:gd name="T43" fmla="*/ 2147483647 h 785"/>
                <a:gd name="T44" fmla="*/ 1942343912 w 1209"/>
                <a:gd name="T45" fmla="*/ 2147483647 h 785"/>
                <a:gd name="T46" fmla="*/ 1769123678 w 1209"/>
                <a:gd name="T47" fmla="*/ 2147483647 h 785"/>
                <a:gd name="T48" fmla="*/ 1485154590 w 1209"/>
                <a:gd name="T49" fmla="*/ 2147483647 h 785"/>
                <a:gd name="T50" fmla="*/ 1141553578 w 1209"/>
                <a:gd name="T51" fmla="*/ 1873884713 h 785"/>
                <a:gd name="T52" fmla="*/ 854745034 w 1209"/>
                <a:gd name="T53" fmla="*/ 1987541841 h 785"/>
                <a:gd name="T54" fmla="*/ 460028777 w 1209"/>
                <a:gd name="T55" fmla="*/ 1599941981 h 785"/>
                <a:gd name="T56" fmla="*/ 224335479 w 1209"/>
                <a:gd name="T57" fmla="*/ 1323085183 h 785"/>
                <a:gd name="T58" fmla="*/ 0 w 1209"/>
                <a:gd name="T59" fmla="*/ 1250228400 h 785"/>
                <a:gd name="T60" fmla="*/ 116427764 w 1209"/>
                <a:gd name="T61" fmla="*/ 856798701 h 785"/>
                <a:gd name="T62" fmla="*/ 343602698 w 1209"/>
                <a:gd name="T63" fmla="*/ 935485323 h 785"/>
                <a:gd name="T64" fmla="*/ 567936491 w 1209"/>
                <a:gd name="T65" fmla="*/ 894684979 h 785"/>
                <a:gd name="T66" fmla="*/ 567936491 w 1209"/>
                <a:gd name="T67" fmla="*/ 623656313 h 785"/>
                <a:gd name="T68" fmla="*/ 400395167 w 1209"/>
                <a:gd name="T69" fmla="*/ 466284775 h 785"/>
                <a:gd name="T70" fmla="*/ 567936491 w 1209"/>
                <a:gd name="T71" fmla="*/ 233142387 h 785"/>
                <a:gd name="T72" fmla="*/ 1090438333 w 1209"/>
                <a:gd name="T73" fmla="*/ 192342043 h 785"/>
                <a:gd name="T74" fmla="*/ 1485154590 w 1209"/>
                <a:gd name="T75" fmla="*/ 37886278 h 785"/>
                <a:gd name="T76" fmla="*/ 2053092767 w 1209"/>
                <a:gd name="T77" fmla="*/ 78684916 h 785"/>
                <a:gd name="T78" fmla="*/ 2147483647 w 1209"/>
                <a:gd name="T79" fmla="*/ 271028666 h 785"/>
                <a:gd name="T80" fmla="*/ 2147483647 w 1209"/>
                <a:gd name="T81" fmla="*/ 271028666 h 785"/>
                <a:gd name="T82" fmla="*/ 2147483647 w 1209"/>
                <a:gd name="T83" fmla="*/ 192342043 h 785"/>
                <a:gd name="T84" fmla="*/ 2147483647 w 1209"/>
                <a:gd name="T85" fmla="*/ 271028666 h 785"/>
                <a:gd name="T86" fmla="*/ 2147483647 w 1209"/>
                <a:gd name="T87" fmla="*/ 355543421 h 785"/>
                <a:gd name="T88" fmla="*/ 2147483647 w 1209"/>
                <a:gd name="T89" fmla="*/ 466284775 h 785"/>
                <a:gd name="T90" fmla="*/ 2147483647 w 1209"/>
                <a:gd name="T91" fmla="*/ 661542591 h 785"/>
                <a:gd name="T92" fmla="*/ 2147483647 w 1209"/>
                <a:gd name="T93" fmla="*/ 894684979 h 785"/>
                <a:gd name="T94" fmla="*/ 2147483647 w 1209"/>
                <a:gd name="T95" fmla="*/ 1212342122 h 785"/>
                <a:gd name="T96" fmla="*/ 2147483647 w 1209"/>
                <a:gd name="T97" fmla="*/ 1559141637 h 785"/>
                <a:gd name="T98" fmla="*/ 2147483647 w 1209"/>
                <a:gd name="T99" fmla="*/ 1792284024 h 785"/>
                <a:gd name="T100" fmla="*/ 2147483647 w 1209"/>
                <a:gd name="T101" fmla="*/ 2025428119 h 785"/>
                <a:gd name="T102" fmla="*/ 2147483647 w 1209"/>
                <a:gd name="T103" fmla="*/ 2063312690 h 785"/>
                <a:gd name="T104" fmla="*/ 2147483647 w 1209"/>
                <a:gd name="T105" fmla="*/ 2147483647 h 785"/>
                <a:gd name="T106" fmla="*/ 2147483647 w 1209"/>
                <a:gd name="T107" fmla="*/ 2147483647 h 785"/>
                <a:gd name="T108" fmla="*/ 2147483647 w 1209"/>
                <a:gd name="T109" fmla="*/ 2147483647 h 785"/>
                <a:gd name="T110" fmla="*/ 2147483647 w 1209"/>
                <a:gd name="T111" fmla="*/ 2147483647 h 785"/>
                <a:gd name="T112" fmla="*/ 2147483647 w 1209"/>
                <a:gd name="T113" fmla="*/ 2147483647 h 785"/>
                <a:gd name="T114" fmla="*/ 2147483647 w 1209"/>
                <a:gd name="T115" fmla="*/ 2147483647 h 785"/>
                <a:gd name="T116" fmla="*/ 2147483647 w 1209"/>
                <a:gd name="T117" fmla="*/ 2147483647 h 785"/>
                <a:gd name="T118" fmla="*/ 2147483647 w 1209"/>
                <a:gd name="T119" fmla="*/ 2147483647 h 785"/>
                <a:gd name="T120" fmla="*/ 2147483647 w 1209"/>
                <a:gd name="T121" fmla="*/ 2147483647 h 785"/>
                <a:gd name="T122" fmla="*/ 2147483647 w 1209"/>
                <a:gd name="T123" fmla="*/ 2147483647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1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2147483647 w 761"/>
                <a:gd name="T1" fmla="*/ 2147483647 h 633"/>
                <a:gd name="T2" fmla="*/ 2147483647 w 761"/>
                <a:gd name="T3" fmla="*/ 2147483647 h 633"/>
                <a:gd name="T4" fmla="*/ 2147483647 w 761"/>
                <a:gd name="T5" fmla="*/ 2147483647 h 633"/>
                <a:gd name="T6" fmla="*/ 2147483647 w 761"/>
                <a:gd name="T7" fmla="*/ 2092138960 h 633"/>
                <a:gd name="T8" fmla="*/ 2147483647 w 761"/>
                <a:gd name="T9" fmla="*/ 2057221021 h 633"/>
                <a:gd name="T10" fmla="*/ 2147483647 w 761"/>
                <a:gd name="T11" fmla="*/ 2129965307 h 633"/>
                <a:gd name="T12" fmla="*/ 2147483647 w 761"/>
                <a:gd name="T13" fmla="*/ 2147483647 h 633"/>
                <a:gd name="T14" fmla="*/ 2147483647 w 761"/>
                <a:gd name="T15" fmla="*/ 2147483647 h 633"/>
                <a:gd name="T16" fmla="*/ 2147483647 w 761"/>
                <a:gd name="T17" fmla="*/ 2147483647 h 633"/>
                <a:gd name="T18" fmla="*/ 2147483647 w 761"/>
                <a:gd name="T19" fmla="*/ 2147483647 h 633"/>
                <a:gd name="T20" fmla="*/ 2147483647 w 761"/>
                <a:gd name="T21" fmla="*/ 2147483647 h 633"/>
                <a:gd name="T22" fmla="*/ 2147483647 w 761"/>
                <a:gd name="T23" fmla="*/ 2147483647 h 633"/>
                <a:gd name="T24" fmla="*/ 2147483647 w 761"/>
                <a:gd name="T25" fmla="*/ 2147483647 h 633"/>
                <a:gd name="T26" fmla="*/ 2147483647 w 761"/>
                <a:gd name="T27" fmla="*/ 2147483647 h 633"/>
                <a:gd name="T28" fmla="*/ 2147483647 w 761"/>
                <a:gd name="T29" fmla="*/ 2147483647 h 633"/>
                <a:gd name="T30" fmla="*/ 2077079681 w 761"/>
                <a:gd name="T31" fmla="*/ 2147483647 h 633"/>
                <a:gd name="T32" fmla="*/ 1907523014 w 761"/>
                <a:gd name="T33" fmla="*/ 2147483647 h 633"/>
                <a:gd name="T34" fmla="*/ 1749269788 w 761"/>
                <a:gd name="T35" fmla="*/ 2147483647 h 633"/>
                <a:gd name="T36" fmla="*/ 1517540830 w 761"/>
                <a:gd name="T37" fmla="*/ 2147483647 h 633"/>
                <a:gd name="T38" fmla="*/ 1407327231 w 761"/>
                <a:gd name="T39" fmla="*/ 2147483647 h 633"/>
                <a:gd name="T40" fmla="*/ 1017345047 w 761"/>
                <a:gd name="T41" fmla="*/ 2147483647 h 633"/>
                <a:gd name="T42" fmla="*/ 901481408 w 761"/>
                <a:gd name="T43" fmla="*/ 2147483647 h 633"/>
                <a:gd name="T44" fmla="*/ 731923060 w 761"/>
                <a:gd name="T45" fmla="*/ 2057221021 h 633"/>
                <a:gd name="T46" fmla="*/ 562366393 w 761"/>
                <a:gd name="T47" fmla="*/ 2147483647 h 633"/>
                <a:gd name="T48" fmla="*/ 505847504 w 761"/>
                <a:gd name="T49" fmla="*/ 1204653558 h 633"/>
                <a:gd name="T50" fmla="*/ 505847504 w 761"/>
                <a:gd name="T51" fmla="*/ 1044614424 h 633"/>
                <a:gd name="T52" fmla="*/ 285421987 w 761"/>
                <a:gd name="T53" fmla="*/ 660522208 h 633"/>
                <a:gd name="T54" fmla="*/ 0 w 761"/>
                <a:gd name="T55" fmla="*/ 503393186 h 633"/>
                <a:gd name="T56" fmla="*/ 56518889 w 761"/>
                <a:gd name="T57" fmla="*/ 308437818 h 633"/>
                <a:gd name="T58" fmla="*/ 115863639 w 761"/>
                <a:gd name="T59" fmla="*/ 154218909 h 633"/>
                <a:gd name="T60" fmla="*/ 223251377 w 761"/>
                <a:gd name="T61" fmla="*/ 0 h 633"/>
                <a:gd name="T62" fmla="*/ 446501073 w 761"/>
                <a:gd name="T63" fmla="*/ 78564511 h 633"/>
                <a:gd name="T64" fmla="*/ 616059421 w 761"/>
                <a:gd name="T65" fmla="*/ 392820848 h 633"/>
                <a:gd name="T66" fmla="*/ 901481408 w 761"/>
                <a:gd name="T67" fmla="*/ 581957697 h 633"/>
                <a:gd name="T68" fmla="*/ 1065386355 w 761"/>
                <a:gd name="T69" fmla="*/ 503393186 h 633"/>
                <a:gd name="T70" fmla="*/ 1237770564 w 761"/>
                <a:gd name="T71" fmla="*/ 622694156 h 633"/>
                <a:gd name="T72" fmla="*/ 1576885579 w 761"/>
                <a:gd name="T73" fmla="*/ 462656727 h 633"/>
                <a:gd name="T74" fmla="*/ 2023386652 w 761"/>
                <a:gd name="T75" fmla="*/ 462656727 h 633"/>
                <a:gd name="T76" fmla="*/ 2077079681 w 761"/>
                <a:gd name="T77" fmla="*/ 192045255 h 633"/>
                <a:gd name="T78" fmla="*/ 2147483647 w 761"/>
                <a:gd name="T79" fmla="*/ 154218909 h 633"/>
                <a:gd name="T80" fmla="*/ 2147483647 w 761"/>
                <a:gd name="T81" fmla="*/ 232783420 h 633"/>
                <a:gd name="T82" fmla="*/ 2147483647 w 761"/>
                <a:gd name="T83" fmla="*/ 354994502 h 633"/>
                <a:gd name="T84" fmla="*/ 2147483647 w 761"/>
                <a:gd name="T85" fmla="*/ 660522208 h 633"/>
                <a:gd name="T86" fmla="*/ 2147483647 w 761"/>
                <a:gd name="T87" fmla="*/ 774004658 h 633"/>
                <a:gd name="T88" fmla="*/ 2147483647 w 761"/>
                <a:gd name="T89" fmla="*/ 660522208 h 633"/>
                <a:gd name="T90" fmla="*/ 2147483647 w 761"/>
                <a:gd name="T91" fmla="*/ 695440147 h 633"/>
                <a:gd name="T92" fmla="*/ 2147483647 w 761"/>
                <a:gd name="T93" fmla="*/ 893305627 h 633"/>
                <a:gd name="T94" fmla="*/ 2147483647 w 761"/>
                <a:gd name="T95" fmla="*/ 1088260995 h 633"/>
                <a:gd name="T96" fmla="*/ 2147483647 w 761"/>
                <a:gd name="T97" fmla="*/ 1242479904 h 633"/>
                <a:gd name="T98" fmla="*/ 2147483647 w 761"/>
                <a:gd name="T99" fmla="*/ 1434526865 h 633"/>
                <a:gd name="T100" fmla="*/ 2147483647 w 761"/>
                <a:gd name="T101" fmla="*/ 1513089670 h 633"/>
                <a:gd name="T102" fmla="*/ 2147483647 w 761"/>
                <a:gd name="T103" fmla="*/ 1626572121 h 633"/>
                <a:gd name="T104" fmla="*/ 2147483647 w 761"/>
                <a:gd name="T105" fmla="*/ 1745873090 h 633"/>
                <a:gd name="T106" fmla="*/ 2147483647 w 761"/>
                <a:gd name="T107" fmla="*/ 1824437601 h 633"/>
                <a:gd name="T108" fmla="*/ 2147483647 w 761"/>
                <a:gd name="T109" fmla="*/ 2147483647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2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2147483647 w 785"/>
                <a:gd name="T1" fmla="*/ 2147483647 h 617"/>
                <a:gd name="T2" fmla="*/ 2147483647 w 785"/>
                <a:gd name="T3" fmla="*/ 2147483647 h 617"/>
                <a:gd name="T4" fmla="*/ 2147483647 w 785"/>
                <a:gd name="T5" fmla="*/ 2147483647 h 617"/>
                <a:gd name="T6" fmla="*/ 2147483647 w 785"/>
                <a:gd name="T7" fmla="*/ 2147483647 h 617"/>
                <a:gd name="T8" fmla="*/ 2147483647 w 785"/>
                <a:gd name="T9" fmla="*/ 2147483647 h 617"/>
                <a:gd name="T10" fmla="*/ 2147483647 w 785"/>
                <a:gd name="T11" fmla="*/ 2147483647 h 617"/>
                <a:gd name="T12" fmla="*/ 2147483647 w 785"/>
                <a:gd name="T13" fmla="*/ 2147483647 h 617"/>
                <a:gd name="T14" fmla="*/ 2147483647 w 785"/>
                <a:gd name="T15" fmla="*/ 2147483647 h 617"/>
                <a:gd name="T16" fmla="*/ 2147483647 w 785"/>
                <a:gd name="T17" fmla="*/ 2147483647 h 617"/>
                <a:gd name="T18" fmla="*/ 2147483647 w 785"/>
                <a:gd name="T19" fmla="*/ 2147483647 h 617"/>
                <a:gd name="T20" fmla="*/ 2147483647 w 785"/>
                <a:gd name="T21" fmla="*/ 2147483647 h 617"/>
                <a:gd name="T22" fmla="*/ 2147483647 w 785"/>
                <a:gd name="T23" fmla="*/ 2147483647 h 617"/>
                <a:gd name="T24" fmla="*/ 2147483647 w 785"/>
                <a:gd name="T25" fmla="*/ 2147483647 h 617"/>
                <a:gd name="T26" fmla="*/ 2147483647 w 785"/>
                <a:gd name="T27" fmla="*/ 2147483647 h 617"/>
                <a:gd name="T28" fmla="*/ 2147483647 w 785"/>
                <a:gd name="T29" fmla="*/ 2147483647 h 617"/>
                <a:gd name="T30" fmla="*/ 2147483647 w 785"/>
                <a:gd name="T31" fmla="*/ 2147483647 h 617"/>
                <a:gd name="T32" fmla="*/ 2147483647 w 785"/>
                <a:gd name="T33" fmla="*/ 2147483647 h 617"/>
                <a:gd name="T34" fmla="*/ 1643258318 w 785"/>
                <a:gd name="T35" fmla="*/ 2147483647 h 617"/>
                <a:gd name="T36" fmla="*/ 960456338 w 785"/>
                <a:gd name="T37" fmla="*/ 2147483647 h 617"/>
                <a:gd name="T38" fmla="*/ 286152898 w 785"/>
                <a:gd name="T39" fmla="*/ 2147483647 h 617"/>
                <a:gd name="T40" fmla="*/ 0 w 785"/>
                <a:gd name="T41" fmla="*/ 1793287011 h 617"/>
                <a:gd name="T42" fmla="*/ 116161878 w 785"/>
                <a:gd name="T43" fmla="*/ 1487115225 h 617"/>
                <a:gd name="T44" fmla="*/ 223823531 w 785"/>
                <a:gd name="T45" fmla="*/ 1213019082 h 617"/>
                <a:gd name="T46" fmla="*/ 56663674 w 785"/>
                <a:gd name="T47" fmla="*/ 1052644279 h 617"/>
                <a:gd name="T48" fmla="*/ 342818255 w 785"/>
                <a:gd name="T49" fmla="*/ 1017653755 h 617"/>
                <a:gd name="T50" fmla="*/ 733799960 w 785"/>
                <a:gd name="T51" fmla="*/ 1093467981 h 617"/>
                <a:gd name="T52" fmla="*/ 677136286 w 785"/>
                <a:gd name="T53" fmla="*/ 898100946 h 617"/>
                <a:gd name="T54" fmla="*/ 909458358 w 785"/>
                <a:gd name="T55" fmla="*/ 661911917 h 617"/>
                <a:gd name="T56" fmla="*/ 626138307 w 785"/>
                <a:gd name="T57" fmla="*/ 355741838 h 617"/>
                <a:gd name="T58" fmla="*/ 1079451062 w 785"/>
                <a:gd name="T59" fmla="*/ 78729107 h 617"/>
                <a:gd name="T60" fmla="*/ 2045574777 w 785"/>
                <a:gd name="T61" fmla="*/ 0 h 617"/>
                <a:gd name="T62" fmla="*/ 2147483647 w 785"/>
                <a:gd name="T63" fmla="*/ 195367035 h 617"/>
                <a:gd name="T64" fmla="*/ 2147483647 w 785"/>
                <a:gd name="T65" fmla="*/ 504453702 h 617"/>
                <a:gd name="T66" fmla="*/ 2147483647 w 785"/>
                <a:gd name="T67" fmla="*/ 233272441 h 617"/>
                <a:gd name="T68" fmla="*/ 2147483647 w 785"/>
                <a:gd name="T69" fmla="*/ 355741838 h 617"/>
                <a:gd name="T70" fmla="*/ 2147483647 w 785"/>
                <a:gd name="T71" fmla="*/ 469461470 h 617"/>
                <a:gd name="T72" fmla="*/ 2147483647 w 785"/>
                <a:gd name="T73" fmla="*/ 586099398 h 617"/>
                <a:gd name="T74" fmla="*/ 2147483647 w 785"/>
                <a:gd name="T75" fmla="*/ 857278952 h 617"/>
                <a:gd name="T76" fmla="*/ 2147483647 w 785"/>
                <a:gd name="T77" fmla="*/ 1131375094 h 617"/>
                <a:gd name="T78" fmla="*/ 2147483647 w 785"/>
                <a:gd name="T79" fmla="*/ 1638743677 h 617"/>
                <a:gd name="T80" fmla="*/ 2147483647 w 785"/>
                <a:gd name="T81" fmla="*/ 1755379898 h 617"/>
                <a:gd name="T82" fmla="*/ 2147483647 w 785"/>
                <a:gd name="T83" fmla="*/ 1988652339 h 617"/>
                <a:gd name="T84" fmla="*/ 2147483647 w 785"/>
                <a:gd name="T85" fmla="*/ 2111121736 h 617"/>
                <a:gd name="T86" fmla="*/ 2147483647 w 785"/>
                <a:gd name="T87" fmla="*/ 2147483647 h 617"/>
                <a:gd name="T88" fmla="*/ 2147483647 w 785"/>
                <a:gd name="T89" fmla="*/ 2147483647 h 617"/>
                <a:gd name="T90" fmla="*/ 2147483647 w 785"/>
                <a:gd name="T91" fmla="*/ 2147483647 h 617"/>
                <a:gd name="T92" fmla="*/ 2147483647 w 785"/>
                <a:gd name="T93" fmla="*/ 2147483647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3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1947231742 w 305"/>
                <a:gd name="T1" fmla="*/ 202780100 h 425"/>
                <a:gd name="T2" fmla="*/ 2012612340 w 305"/>
                <a:gd name="T3" fmla="*/ 358538504 h 425"/>
                <a:gd name="T4" fmla="*/ 2147483647 w 305"/>
                <a:gd name="T5" fmla="*/ 440826900 h 425"/>
                <a:gd name="T6" fmla="*/ 2147483647 w 305"/>
                <a:gd name="T7" fmla="*/ 678873701 h 425"/>
                <a:gd name="T8" fmla="*/ 1947231742 w 305"/>
                <a:gd name="T9" fmla="*/ 761160383 h 425"/>
                <a:gd name="T10" fmla="*/ 1947231742 w 305"/>
                <a:gd name="T11" fmla="*/ 802305439 h 425"/>
                <a:gd name="T12" fmla="*/ 1722660230 w 305"/>
                <a:gd name="T13" fmla="*/ 802305439 h 425"/>
                <a:gd name="T14" fmla="*/ 1608953156 w 305"/>
                <a:gd name="T15" fmla="*/ 881653801 h 425"/>
                <a:gd name="T16" fmla="*/ 1608953156 w 305"/>
                <a:gd name="T17" fmla="*/ 1005085539 h 425"/>
                <a:gd name="T18" fmla="*/ 1662963215 w 305"/>
                <a:gd name="T19" fmla="*/ 1040350525 h 425"/>
                <a:gd name="T20" fmla="*/ 1492403447 w 305"/>
                <a:gd name="T21" fmla="*/ 1204925604 h 425"/>
                <a:gd name="T22" fmla="*/ 1378696373 w 305"/>
                <a:gd name="T23" fmla="*/ 1204925604 h 425"/>
                <a:gd name="T24" fmla="*/ 1378696373 w 305"/>
                <a:gd name="T25" fmla="*/ 1363624042 h 425"/>
                <a:gd name="T26" fmla="*/ 1378696373 w 305"/>
                <a:gd name="T27" fmla="*/ 1407707418 h 425"/>
                <a:gd name="T28" fmla="*/ 1378696373 w 305"/>
                <a:gd name="T29" fmla="*/ 1522320767 h 425"/>
                <a:gd name="T30" fmla="*/ 1262146665 w 305"/>
                <a:gd name="T31" fmla="*/ 1604609163 h 425"/>
                <a:gd name="T32" fmla="*/ 1199608702 w 305"/>
                <a:gd name="T33" fmla="*/ 1804450943 h 425"/>
                <a:gd name="T34" fmla="*/ 1148439591 w 305"/>
                <a:gd name="T35" fmla="*/ 1927882681 h 425"/>
                <a:gd name="T36" fmla="*/ 1148439591 w 305"/>
                <a:gd name="T37" fmla="*/ 1966087702 h 425"/>
                <a:gd name="T38" fmla="*/ 1091586897 w 305"/>
                <a:gd name="T39" fmla="*/ 2086579405 h 425"/>
                <a:gd name="T40" fmla="*/ 975037189 w 305"/>
                <a:gd name="T41" fmla="*/ 2086579405 h 425"/>
                <a:gd name="T42" fmla="*/ 915340174 w 305"/>
                <a:gd name="T43" fmla="*/ 2045436064 h 425"/>
                <a:gd name="T44" fmla="*/ 460513565 w 305"/>
                <a:gd name="T45" fmla="*/ 2124784426 h 425"/>
                <a:gd name="T46" fmla="*/ 400816550 w 305"/>
                <a:gd name="T47" fmla="*/ 2086579405 h 425"/>
                <a:gd name="T48" fmla="*/ 574220639 w 305"/>
                <a:gd name="T49" fmla="*/ 1848532604 h 425"/>
                <a:gd name="T50" fmla="*/ 400816550 w 305"/>
                <a:gd name="T51" fmla="*/ 1804450943 h 425"/>
                <a:gd name="T52" fmla="*/ 287109476 w 305"/>
                <a:gd name="T53" fmla="*/ 1848532604 h 425"/>
                <a:gd name="T54" fmla="*/ 173402402 w 305"/>
                <a:gd name="T55" fmla="*/ 1804450943 h 425"/>
                <a:gd name="T56" fmla="*/ 173402402 w 305"/>
                <a:gd name="T57" fmla="*/ 1604609163 h 425"/>
                <a:gd name="T58" fmla="*/ 287109476 w 305"/>
                <a:gd name="T59" fmla="*/ 1566404142 h 425"/>
                <a:gd name="T60" fmla="*/ 346806491 w 305"/>
                <a:gd name="T61" fmla="*/ 1566404142 h 425"/>
                <a:gd name="T62" fmla="*/ 346806491 w 305"/>
                <a:gd name="T63" fmla="*/ 1445910725 h 425"/>
                <a:gd name="T64" fmla="*/ 235942052 w 305"/>
                <a:gd name="T65" fmla="*/ 1445910725 h 425"/>
                <a:gd name="T66" fmla="*/ 235942052 w 305"/>
                <a:gd name="T67" fmla="*/ 1363624042 h 425"/>
                <a:gd name="T68" fmla="*/ 116549709 w 305"/>
                <a:gd name="T69" fmla="*/ 1325419022 h 425"/>
                <a:gd name="T70" fmla="*/ 116549709 w 305"/>
                <a:gd name="T71" fmla="*/ 1081495580 h 425"/>
                <a:gd name="T72" fmla="*/ 0 w 305"/>
                <a:gd name="T73" fmla="*/ 1005085539 h 425"/>
                <a:gd name="T74" fmla="*/ 56852694 w 305"/>
                <a:gd name="T75" fmla="*/ 881653801 h 425"/>
                <a:gd name="T76" fmla="*/ 235942052 w 305"/>
                <a:gd name="T77" fmla="*/ 761160383 h 425"/>
                <a:gd name="T78" fmla="*/ 235942052 w 305"/>
                <a:gd name="T79" fmla="*/ 640668680 h 425"/>
                <a:gd name="T80" fmla="*/ 173402402 w 305"/>
                <a:gd name="T81" fmla="*/ 605401979 h 425"/>
                <a:gd name="T82" fmla="*/ 235942052 w 305"/>
                <a:gd name="T83" fmla="*/ 523113583 h 425"/>
                <a:gd name="T84" fmla="*/ 116549709 w 305"/>
                <a:gd name="T85" fmla="*/ 399683559 h 425"/>
                <a:gd name="T86" fmla="*/ 235942052 w 305"/>
                <a:gd name="T87" fmla="*/ 320333483 h 425"/>
                <a:gd name="T88" fmla="*/ 400816550 w 305"/>
                <a:gd name="T89" fmla="*/ 282128462 h 425"/>
                <a:gd name="T90" fmla="*/ 804475735 w 305"/>
                <a:gd name="T91" fmla="*/ 120493418 h 425"/>
                <a:gd name="T92" fmla="*/ 1029047248 w 305"/>
                <a:gd name="T93" fmla="*/ 38205021 h 425"/>
                <a:gd name="T94" fmla="*/ 1199608702 w 305"/>
                <a:gd name="T95" fmla="*/ 38205021 h 425"/>
                <a:gd name="T96" fmla="*/ 1316158410 w 305"/>
                <a:gd name="T97" fmla="*/ 0 h 425"/>
                <a:gd name="T98" fmla="*/ 1378696373 w 305"/>
                <a:gd name="T99" fmla="*/ 38205021 h 425"/>
                <a:gd name="T100" fmla="*/ 1316158410 w 305"/>
                <a:gd name="T101" fmla="*/ 79348362 h 425"/>
                <a:gd name="T102" fmla="*/ 1316158410 w 305"/>
                <a:gd name="T103" fmla="*/ 164575079 h 425"/>
                <a:gd name="T104" fmla="*/ 1492403447 w 305"/>
                <a:gd name="T105" fmla="*/ 164575079 h 425"/>
                <a:gd name="T106" fmla="*/ 1492403447 w 305"/>
                <a:gd name="T107" fmla="*/ 79348362 h 425"/>
                <a:gd name="T108" fmla="*/ 1552100462 w 305"/>
                <a:gd name="T109" fmla="*/ 0 h 425"/>
                <a:gd name="T110" fmla="*/ 1662963215 w 305"/>
                <a:gd name="T111" fmla="*/ 79348362 h 425"/>
                <a:gd name="T112" fmla="*/ 1722660230 w 305"/>
                <a:gd name="T113" fmla="*/ 164575079 h 425"/>
                <a:gd name="T114" fmla="*/ 1947231742 w 305"/>
                <a:gd name="T115" fmla="*/ 164575079 h 425"/>
                <a:gd name="T116" fmla="*/ 1947231742 w 305"/>
                <a:gd name="T117" fmla="*/ 202780100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4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2147483647 w 353"/>
                <a:gd name="T1" fmla="*/ 522896898 h 417"/>
                <a:gd name="T2" fmla="*/ 2147483647 w 353"/>
                <a:gd name="T3" fmla="*/ 640401858 h 417"/>
                <a:gd name="T4" fmla="*/ 2147483647 w 353"/>
                <a:gd name="T5" fmla="*/ 881287196 h 417"/>
                <a:gd name="T6" fmla="*/ 2147483647 w 353"/>
                <a:gd name="T7" fmla="*/ 1078108603 h 417"/>
                <a:gd name="T8" fmla="*/ 2147483647 w 353"/>
                <a:gd name="T9" fmla="*/ 1324867646 h 417"/>
                <a:gd name="T10" fmla="*/ 2147483647 w 353"/>
                <a:gd name="T11" fmla="*/ 1442372606 h 417"/>
                <a:gd name="T12" fmla="*/ 2147483647 w 353"/>
                <a:gd name="T13" fmla="*/ 1562815275 h 417"/>
                <a:gd name="T14" fmla="*/ 2147483647 w 353"/>
                <a:gd name="T15" fmla="*/ 1603943211 h 417"/>
                <a:gd name="T16" fmla="*/ 2147483647 w 353"/>
                <a:gd name="T17" fmla="*/ 1838951415 h 417"/>
                <a:gd name="T18" fmla="*/ 1928958073 w 353"/>
                <a:gd name="T19" fmla="*/ 2003459730 h 417"/>
                <a:gd name="T20" fmla="*/ 1586220654 w 353"/>
                <a:gd name="T21" fmla="*/ 1880079351 h 417"/>
                <a:gd name="T22" fmla="*/ 1526737884 w 353"/>
                <a:gd name="T23" fmla="*/ 2041648242 h 417"/>
                <a:gd name="T24" fmla="*/ 1359617944 w 353"/>
                <a:gd name="T25" fmla="*/ 2085712173 h 417"/>
                <a:gd name="T26" fmla="*/ 1195330516 w 353"/>
                <a:gd name="T27" fmla="*/ 1924143282 h 417"/>
                <a:gd name="T28" fmla="*/ 1079195807 w 353"/>
                <a:gd name="T29" fmla="*/ 2003459730 h 417"/>
                <a:gd name="T30" fmla="*/ 1019713037 w 353"/>
                <a:gd name="T31" fmla="*/ 1765512101 h 417"/>
                <a:gd name="T32" fmla="*/ 1079195807 w 353"/>
                <a:gd name="T33" fmla="*/ 1562815275 h 417"/>
                <a:gd name="T34" fmla="*/ 1019713037 w 353"/>
                <a:gd name="T35" fmla="*/ 1442372606 h 417"/>
                <a:gd name="T36" fmla="*/ 676975617 w 353"/>
                <a:gd name="T37" fmla="*/ 1562815275 h 417"/>
                <a:gd name="T38" fmla="*/ 453205420 w 353"/>
                <a:gd name="T39" fmla="*/ 1518751344 h 417"/>
                <a:gd name="T40" fmla="*/ 223770197 w 353"/>
                <a:gd name="T41" fmla="*/ 1562815275 h 417"/>
                <a:gd name="T42" fmla="*/ 169952453 w 353"/>
                <a:gd name="T43" fmla="*/ 1518751344 h 417"/>
                <a:gd name="T44" fmla="*/ 116134709 w 353"/>
                <a:gd name="T45" fmla="*/ 1324867646 h 417"/>
                <a:gd name="T46" fmla="*/ 169952453 w 353"/>
                <a:gd name="T47" fmla="*/ 1198549558 h 417"/>
                <a:gd name="T48" fmla="*/ 0 w 353"/>
                <a:gd name="T49" fmla="*/ 1122172534 h 417"/>
                <a:gd name="T50" fmla="*/ 169952453 w 353"/>
                <a:gd name="T51" fmla="*/ 840160974 h 417"/>
                <a:gd name="T52" fmla="*/ 169952453 w 353"/>
                <a:gd name="T53" fmla="*/ 678590369 h 417"/>
                <a:gd name="T54" fmla="*/ 169952453 w 353"/>
                <a:gd name="T55" fmla="*/ 605151055 h 417"/>
                <a:gd name="T56" fmla="*/ 342737419 w 353"/>
                <a:gd name="T57" fmla="*/ 164506600 h 417"/>
                <a:gd name="T58" fmla="*/ 733627557 w 353"/>
                <a:gd name="T59" fmla="*/ 202696826 h 417"/>
                <a:gd name="T60" fmla="*/ 795942840 w 353"/>
                <a:gd name="T61" fmla="*/ 0 h 417"/>
                <a:gd name="T62" fmla="*/ 1300135174 w 353"/>
                <a:gd name="T63" fmla="*/ 79316448 h 417"/>
                <a:gd name="T64" fmla="*/ 1756173107 w 353"/>
                <a:gd name="T65" fmla="*/ 202696826 h 417"/>
                <a:gd name="T66" fmla="*/ 2045091100 w 353"/>
                <a:gd name="T67" fmla="*/ 164506600 h 417"/>
                <a:gd name="T68" fmla="*/ 2147483647 w 353"/>
                <a:gd name="T69" fmla="*/ 399516519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5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2147483647 w 489"/>
                <a:gd name="T1" fmla="*/ 1165762775 h 321"/>
                <a:gd name="T2" fmla="*/ 2147483647 w 489"/>
                <a:gd name="T3" fmla="*/ 1240787188 h 321"/>
                <a:gd name="T4" fmla="*/ 2147483647 w 489"/>
                <a:gd name="T5" fmla="*/ 1393722090 h 321"/>
                <a:gd name="T6" fmla="*/ 2147483647 w 489"/>
                <a:gd name="T7" fmla="*/ 1428348220 h 321"/>
                <a:gd name="T8" fmla="*/ 2147483647 w 489"/>
                <a:gd name="T9" fmla="*/ 1506258710 h 321"/>
                <a:gd name="T10" fmla="*/ 2147483647 w 489"/>
                <a:gd name="T11" fmla="*/ 1506258710 h 321"/>
                <a:gd name="T12" fmla="*/ 2147483647 w 489"/>
                <a:gd name="T13" fmla="*/ 1281185471 h 321"/>
                <a:gd name="T14" fmla="*/ 2147483647 w 489"/>
                <a:gd name="T15" fmla="*/ 1281185471 h 321"/>
                <a:gd name="T16" fmla="*/ 2031311032 w 489"/>
                <a:gd name="T17" fmla="*/ 1359095961 h 321"/>
                <a:gd name="T18" fmla="*/ 1971899428 w 489"/>
                <a:gd name="T19" fmla="*/ 1321583755 h 321"/>
                <a:gd name="T20" fmla="*/ 1691816152 w 489"/>
                <a:gd name="T21" fmla="*/ 1321583755 h 321"/>
                <a:gd name="T22" fmla="*/ 1581480316 w 489"/>
                <a:gd name="T23" fmla="*/ 1203274982 h 321"/>
                <a:gd name="T24" fmla="*/ 1298567916 w 489"/>
                <a:gd name="T25" fmla="*/ 1203274982 h 321"/>
                <a:gd name="T26" fmla="*/ 1018484640 w 489"/>
                <a:gd name="T27" fmla="*/ 1128250569 h 321"/>
                <a:gd name="T28" fmla="*/ 902490556 w 489"/>
                <a:gd name="T29" fmla="*/ 1165762775 h 321"/>
                <a:gd name="T30" fmla="*/ 959073036 w 489"/>
                <a:gd name="T31" fmla="*/ 1321583755 h 321"/>
                <a:gd name="T32" fmla="*/ 786496472 w 489"/>
                <a:gd name="T33" fmla="*/ 1281185471 h 321"/>
                <a:gd name="T34" fmla="*/ 562995676 w 489"/>
                <a:gd name="T35" fmla="*/ 1281185471 h 321"/>
                <a:gd name="T36" fmla="*/ 342324004 w 489"/>
                <a:gd name="T37" fmla="*/ 1506258710 h 321"/>
                <a:gd name="T38" fmla="*/ 56582480 w 489"/>
                <a:gd name="T39" fmla="*/ 1281185471 h 321"/>
                <a:gd name="T40" fmla="*/ 0 w 489"/>
                <a:gd name="T41" fmla="*/ 1281185471 h 321"/>
                <a:gd name="T42" fmla="*/ 56582480 w 489"/>
                <a:gd name="T43" fmla="*/ 1203274982 h 321"/>
                <a:gd name="T44" fmla="*/ 115994084 w 489"/>
                <a:gd name="T45" fmla="*/ 1165762775 h 321"/>
                <a:gd name="T46" fmla="*/ 0 w 489"/>
                <a:gd name="T47" fmla="*/ 1090738363 h 321"/>
                <a:gd name="T48" fmla="*/ 0 w 489"/>
                <a:gd name="T49" fmla="*/ 1053226156 h 321"/>
                <a:gd name="T50" fmla="*/ 115994084 w 489"/>
                <a:gd name="T51" fmla="*/ 981087821 h 321"/>
                <a:gd name="T52" fmla="*/ 506413196 w 489"/>
                <a:gd name="T53" fmla="*/ 981087821 h 321"/>
                <a:gd name="T54" fmla="*/ 676160636 w 489"/>
                <a:gd name="T55" fmla="*/ 906063408 h 321"/>
                <a:gd name="T56" fmla="*/ 786496472 w 489"/>
                <a:gd name="T57" fmla="*/ 865665124 h 321"/>
                <a:gd name="T58" fmla="*/ 786496472 w 489"/>
                <a:gd name="T59" fmla="*/ 750244127 h 321"/>
                <a:gd name="T60" fmla="*/ 562995676 w 489"/>
                <a:gd name="T61" fmla="*/ 565569172 h 321"/>
                <a:gd name="T62" fmla="*/ 506413196 w 489"/>
                <a:gd name="T63" fmla="*/ 375122064 h 321"/>
                <a:gd name="T64" fmla="*/ 616749032 w 489"/>
                <a:gd name="T65" fmla="*/ 265471521 h 321"/>
                <a:gd name="T66" fmla="*/ 616749032 w 489"/>
                <a:gd name="T67" fmla="*/ 190447109 h 321"/>
                <a:gd name="T68" fmla="*/ 506413196 w 489"/>
                <a:gd name="T69" fmla="*/ 37512206 h 321"/>
                <a:gd name="T70" fmla="*/ 902490556 w 489"/>
                <a:gd name="T71" fmla="*/ 37512206 h 321"/>
                <a:gd name="T72" fmla="*/ 1018484640 w 489"/>
                <a:gd name="T73" fmla="*/ 75024413 h 321"/>
                <a:gd name="T74" fmla="*/ 1182573832 w 489"/>
                <a:gd name="T75" fmla="*/ 0 h 321"/>
                <a:gd name="T76" fmla="*/ 1468315356 w 489"/>
                <a:gd name="T77" fmla="*/ 337609857 h 321"/>
                <a:gd name="T78" fmla="*/ 1971899428 w 489"/>
                <a:gd name="T79" fmla="*/ 337609857 h 321"/>
                <a:gd name="T80" fmla="*/ 2082235264 w 489"/>
                <a:gd name="T81" fmla="*/ 375122064 h 321"/>
                <a:gd name="T82" fmla="*/ 2147483647 w 489"/>
                <a:gd name="T83" fmla="*/ 337609857 h 321"/>
                <a:gd name="T84" fmla="*/ 2147483647 w 489"/>
                <a:gd name="T85" fmla="*/ 412634270 h 321"/>
                <a:gd name="T86" fmla="*/ 2147483647 w 489"/>
                <a:gd name="T87" fmla="*/ 530941344 h 321"/>
                <a:gd name="T88" fmla="*/ 2147483647 w 489"/>
                <a:gd name="T89" fmla="*/ 600195302 h 321"/>
                <a:gd name="T90" fmla="*/ 2147483647 w 489"/>
                <a:gd name="T91" fmla="*/ 530941344 h 321"/>
                <a:gd name="T92" fmla="*/ 2147483647 w 489"/>
                <a:gd name="T93" fmla="*/ 600195302 h 321"/>
                <a:gd name="T94" fmla="*/ 2147483647 w 489"/>
                <a:gd name="T95" fmla="*/ 600195302 h 321"/>
                <a:gd name="T96" fmla="*/ 2147483647 w 489"/>
                <a:gd name="T97" fmla="*/ 565569172 h 321"/>
                <a:gd name="T98" fmla="*/ 2147483647 w 489"/>
                <a:gd name="T99" fmla="*/ 715617998 h 321"/>
                <a:gd name="T100" fmla="*/ 2147483647 w 489"/>
                <a:gd name="T101" fmla="*/ 906063408 h 321"/>
                <a:gd name="T102" fmla="*/ 2147483647 w 489"/>
                <a:gd name="T103" fmla="*/ 1015713950 h 321"/>
                <a:gd name="T104" fmla="*/ 2147483647 w 489"/>
                <a:gd name="T105" fmla="*/ 1165762775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6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616328466 w 305"/>
                <a:gd name="T1" fmla="*/ 0 h 385"/>
                <a:gd name="T2" fmla="*/ 901874994 w 305"/>
                <a:gd name="T3" fmla="*/ 154683253 h 385"/>
                <a:gd name="T4" fmla="*/ 1238311568 w 305"/>
                <a:gd name="T5" fmla="*/ 318121936 h 385"/>
                <a:gd name="T6" fmla="*/ 1407942253 w 305"/>
                <a:gd name="T7" fmla="*/ 469887282 h 385"/>
                <a:gd name="T8" fmla="*/ 1690662304 w 305"/>
                <a:gd name="T9" fmla="*/ 662510163 h 385"/>
                <a:gd name="T10" fmla="*/ 1911183035 w 305"/>
                <a:gd name="T11" fmla="*/ 703371115 h 385"/>
                <a:gd name="T12" fmla="*/ 1750033464 w 305"/>
                <a:gd name="T13" fmla="*/ 703371115 h 385"/>
                <a:gd name="T14" fmla="*/ 1631291144 w 305"/>
                <a:gd name="T15" fmla="*/ 860972275 h 385"/>
                <a:gd name="T16" fmla="*/ 1750033464 w 305"/>
                <a:gd name="T17" fmla="*/ 1094456108 h 385"/>
                <a:gd name="T18" fmla="*/ 2029925356 w 305"/>
                <a:gd name="T19" fmla="*/ 1214117641 h 385"/>
                <a:gd name="T20" fmla="*/ 2029925356 w 305"/>
                <a:gd name="T21" fmla="*/ 1450519381 h 385"/>
                <a:gd name="T22" fmla="*/ 1970554195 w 305"/>
                <a:gd name="T23" fmla="*/ 1570180913 h 385"/>
                <a:gd name="T24" fmla="*/ 1854640034 w 305"/>
                <a:gd name="T25" fmla="*/ 1526402054 h 385"/>
                <a:gd name="T26" fmla="*/ 1911183035 w 305"/>
                <a:gd name="T27" fmla="*/ 1686922830 h 385"/>
                <a:gd name="T28" fmla="*/ 1854640034 w 305"/>
                <a:gd name="T29" fmla="*/ 1762803794 h 385"/>
                <a:gd name="T30" fmla="*/ 1580401097 w 305"/>
                <a:gd name="T31" fmla="*/ 1876627804 h 385"/>
                <a:gd name="T32" fmla="*/ 1294854569 w 305"/>
                <a:gd name="T33" fmla="*/ 1876627804 h 385"/>
                <a:gd name="T34" fmla="*/ 1065852724 w 305"/>
                <a:gd name="T35" fmla="*/ 1803664746 h 385"/>
                <a:gd name="T36" fmla="*/ 901874994 w 305"/>
                <a:gd name="T37" fmla="*/ 1876627804 h 385"/>
                <a:gd name="T38" fmla="*/ 955591518 w 305"/>
                <a:gd name="T39" fmla="*/ 1762803794 h 385"/>
                <a:gd name="T40" fmla="*/ 848158470 w 305"/>
                <a:gd name="T41" fmla="*/ 1803664746 h 385"/>
                <a:gd name="T42" fmla="*/ 562611942 w 305"/>
                <a:gd name="T43" fmla="*/ 1526402054 h 385"/>
                <a:gd name="T44" fmla="*/ 506067259 w 305"/>
                <a:gd name="T45" fmla="*/ 1292918221 h 385"/>
                <a:gd name="T46" fmla="*/ 506067259 w 305"/>
                <a:gd name="T47" fmla="*/ 1059434388 h 385"/>
                <a:gd name="T48" fmla="*/ 506067259 w 305"/>
                <a:gd name="T49" fmla="*/ 779253788 h 385"/>
                <a:gd name="T50" fmla="*/ 169632367 w 305"/>
                <a:gd name="T51" fmla="*/ 744230359 h 385"/>
                <a:gd name="T52" fmla="*/ 0 w 305"/>
                <a:gd name="T53" fmla="*/ 662510163 h 385"/>
                <a:gd name="T54" fmla="*/ 223348890 w 305"/>
                <a:gd name="T55" fmla="*/ 589547106 h 385"/>
                <a:gd name="T56" fmla="*/ 285546528 w 305"/>
                <a:gd name="T57" fmla="*/ 195542497 h 385"/>
                <a:gd name="T58" fmla="*/ 506067259 w 305"/>
                <a:gd name="T59" fmla="*/ 274343077 h 385"/>
                <a:gd name="T60" fmla="*/ 732242627 w 305"/>
                <a:gd name="T61" fmla="*/ 233483833 h 385"/>
                <a:gd name="T62" fmla="*/ 562611942 w 305"/>
                <a:gd name="T63" fmla="*/ 78800580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7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1417351983 w 377"/>
                <a:gd name="T1" fmla="*/ 37679270 h 361"/>
                <a:gd name="T2" fmla="*/ 1760351806 w 377"/>
                <a:gd name="T3" fmla="*/ 0 h 361"/>
                <a:gd name="T4" fmla="*/ 1873739426 w 377"/>
                <a:gd name="T5" fmla="*/ 78257863 h 361"/>
                <a:gd name="T6" fmla="*/ 2147483647 w 377"/>
                <a:gd name="T7" fmla="*/ 115937133 h 361"/>
                <a:gd name="T8" fmla="*/ 2147483647 w 377"/>
                <a:gd name="T9" fmla="*/ 78257863 h 361"/>
                <a:gd name="T10" fmla="*/ 2147483647 w 377"/>
                <a:gd name="T11" fmla="*/ 78257863 h 361"/>
                <a:gd name="T12" fmla="*/ 1987127046 w 377"/>
                <a:gd name="T13" fmla="*/ 304335186 h 361"/>
                <a:gd name="T14" fmla="*/ 1930433236 w 377"/>
                <a:gd name="T15" fmla="*/ 417374699 h 361"/>
                <a:gd name="T16" fmla="*/ 1987127046 w 377"/>
                <a:gd name="T17" fmla="*/ 457953292 h 361"/>
                <a:gd name="T18" fmla="*/ 2046656136 w 377"/>
                <a:gd name="T19" fmla="*/ 457953292 h 361"/>
                <a:gd name="T20" fmla="*/ 2147483647 w 377"/>
                <a:gd name="T21" fmla="*/ 608672075 h 361"/>
                <a:gd name="T22" fmla="*/ 2147483647 w 377"/>
                <a:gd name="T23" fmla="*/ 608672075 h 361"/>
                <a:gd name="T24" fmla="*/ 2147483647 w 377"/>
                <a:gd name="T25" fmla="*/ 692726879 h 361"/>
                <a:gd name="T26" fmla="*/ 2147483647 w 377"/>
                <a:gd name="T27" fmla="*/ 730406149 h 361"/>
                <a:gd name="T28" fmla="*/ 2147483647 w 377"/>
                <a:gd name="T29" fmla="*/ 808664012 h 361"/>
                <a:gd name="T30" fmla="*/ 2147483647 w 377"/>
                <a:gd name="T31" fmla="*/ 915904881 h 361"/>
                <a:gd name="T32" fmla="*/ 2147483647 w 377"/>
                <a:gd name="T33" fmla="*/ 846343282 h 361"/>
                <a:gd name="T34" fmla="*/ 2147483647 w 377"/>
                <a:gd name="T35" fmla="*/ 768085419 h 361"/>
                <a:gd name="T36" fmla="*/ 2147483647 w 377"/>
                <a:gd name="T37" fmla="*/ 768085419 h 361"/>
                <a:gd name="T38" fmla="*/ 2147483647 w 377"/>
                <a:gd name="T39" fmla="*/ 997062065 h 361"/>
                <a:gd name="T40" fmla="*/ 2147483647 w 377"/>
                <a:gd name="T41" fmla="*/ 1147780848 h 361"/>
                <a:gd name="T42" fmla="*/ 1987127046 w 377"/>
                <a:gd name="T43" fmla="*/ 1147780848 h 361"/>
                <a:gd name="T44" fmla="*/ 1930433236 w 377"/>
                <a:gd name="T45" fmla="*/ 1185460119 h 361"/>
                <a:gd name="T46" fmla="*/ 2046656136 w 377"/>
                <a:gd name="T47" fmla="*/ 1223139389 h 361"/>
                <a:gd name="T48" fmla="*/ 2106185225 w 377"/>
                <a:gd name="T49" fmla="*/ 1304296573 h 361"/>
                <a:gd name="T50" fmla="*/ 2147483647 w 377"/>
                <a:gd name="T51" fmla="*/ 1373858172 h 361"/>
                <a:gd name="T52" fmla="*/ 2147483647 w 377"/>
                <a:gd name="T53" fmla="*/ 1339076522 h 361"/>
                <a:gd name="T54" fmla="*/ 2147483647 w 377"/>
                <a:gd name="T55" fmla="*/ 1605732437 h 361"/>
                <a:gd name="T56" fmla="*/ 2147483647 w 377"/>
                <a:gd name="T57" fmla="*/ 1721671273 h 361"/>
                <a:gd name="T58" fmla="*/ 2106185225 w 377"/>
                <a:gd name="T59" fmla="*/ 1681092680 h 361"/>
                <a:gd name="T60" fmla="*/ 2046656136 w 377"/>
                <a:gd name="T61" fmla="*/ 1721671273 h 361"/>
                <a:gd name="T62" fmla="*/ 1822714492 w 377"/>
                <a:gd name="T63" fmla="*/ 1721671273 h 361"/>
                <a:gd name="T64" fmla="*/ 1703656313 w 377"/>
                <a:gd name="T65" fmla="*/ 1643413410 h 361"/>
                <a:gd name="T66" fmla="*/ 1649797782 w 377"/>
                <a:gd name="T67" fmla="*/ 1721671273 h 361"/>
                <a:gd name="T68" fmla="*/ 1536410163 w 377"/>
                <a:gd name="T69" fmla="*/ 1643413410 h 361"/>
                <a:gd name="T70" fmla="*/ 1536410163 w 377"/>
                <a:gd name="T71" fmla="*/ 1527476277 h 361"/>
                <a:gd name="T72" fmla="*/ 1366327049 w 377"/>
                <a:gd name="T73" fmla="*/ 1452116035 h 361"/>
                <a:gd name="T74" fmla="*/ 1247268870 w 377"/>
                <a:gd name="T75" fmla="*/ 1489795305 h 361"/>
                <a:gd name="T76" fmla="*/ 1136716530 w 377"/>
                <a:gd name="T77" fmla="*/ 1452116035 h 361"/>
                <a:gd name="T78" fmla="*/ 626468873 w 377"/>
                <a:gd name="T79" fmla="*/ 1411537442 h 361"/>
                <a:gd name="T80" fmla="*/ 342999823 w 377"/>
                <a:gd name="T81" fmla="*/ 1107202256 h 361"/>
                <a:gd name="T82" fmla="*/ 116222900 w 377"/>
                <a:gd name="T83" fmla="*/ 878225610 h 361"/>
                <a:gd name="T84" fmla="*/ 0 w 377"/>
                <a:gd name="T85" fmla="*/ 608672075 h 361"/>
                <a:gd name="T86" fmla="*/ 223941644 w 377"/>
                <a:gd name="T87" fmla="*/ 608672075 h 361"/>
                <a:gd name="T88" fmla="*/ 796551986 w 377"/>
                <a:gd name="T89" fmla="*/ 376796107 h 361"/>
                <a:gd name="T90" fmla="*/ 966633416 w 377"/>
                <a:gd name="T91" fmla="*/ 376796107 h 361"/>
                <a:gd name="T92" fmla="*/ 1196245619 w 377"/>
                <a:gd name="T93" fmla="*/ 376796107 h 361"/>
                <a:gd name="T94" fmla="*/ 1366327049 w 377"/>
                <a:gd name="T95" fmla="*/ 231874265 h 361"/>
                <a:gd name="T96" fmla="*/ 1417351983 w 377"/>
                <a:gd name="T97" fmla="*/ 37679270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8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1469283740 w 249"/>
                <a:gd name="T1" fmla="*/ 1649927714 h 457"/>
                <a:gd name="T2" fmla="*/ 1409832369 w 249"/>
                <a:gd name="T3" fmla="*/ 1845582678 h 457"/>
                <a:gd name="T4" fmla="*/ 1239973473 w 249"/>
                <a:gd name="T5" fmla="*/ 2006193916 h 457"/>
                <a:gd name="T6" fmla="*/ 959705370 w 249"/>
                <a:gd name="T7" fmla="*/ 1965310993 h 457"/>
                <a:gd name="T8" fmla="*/ 563366263 w 249"/>
                <a:gd name="T9" fmla="*/ 2114242128 h 457"/>
                <a:gd name="T10" fmla="*/ 285929899 w 249"/>
                <a:gd name="T11" fmla="*/ 2147483647 h 457"/>
                <a:gd name="T12" fmla="*/ 56619632 w 249"/>
                <a:gd name="T13" fmla="*/ 2147483647 h 457"/>
                <a:gd name="T14" fmla="*/ 0 w 249"/>
                <a:gd name="T15" fmla="*/ 2147483647 h 457"/>
                <a:gd name="T16" fmla="*/ 116071003 w 249"/>
                <a:gd name="T17" fmla="*/ 1886465601 h 457"/>
                <a:gd name="T18" fmla="*/ 169858896 w 249"/>
                <a:gd name="T19" fmla="*/ 1807618499 h 457"/>
                <a:gd name="T20" fmla="*/ 56619632 w 249"/>
                <a:gd name="T21" fmla="*/ 1609043083 h 457"/>
                <a:gd name="T22" fmla="*/ 116071003 w 249"/>
                <a:gd name="T23" fmla="*/ 1296580257 h 457"/>
                <a:gd name="T24" fmla="*/ 169858896 w 249"/>
                <a:gd name="T25" fmla="*/ 1098004841 h 457"/>
                <a:gd name="T26" fmla="*/ 223648472 w 249"/>
                <a:gd name="T27" fmla="*/ 1019157740 h 457"/>
                <a:gd name="T28" fmla="*/ 116071003 w 249"/>
                <a:gd name="T29" fmla="*/ 943232800 h 457"/>
                <a:gd name="T30" fmla="*/ 223648472 w 249"/>
                <a:gd name="T31" fmla="*/ 788460759 h 457"/>
                <a:gd name="T32" fmla="*/ 390675629 w 249"/>
                <a:gd name="T33" fmla="*/ 551922873 h 457"/>
                <a:gd name="T34" fmla="*/ 390675629 w 249"/>
                <a:gd name="T35" fmla="*/ 394230380 h 457"/>
                <a:gd name="T36" fmla="*/ 506746631 w 249"/>
                <a:gd name="T37" fmla="*/ 394230380 h 457"/>
                <a:gd name="T38" fmla="*/ 849296162 w 249"/>
                <a:gd name="T39" fmla="*/ 119730024 h 457"/>
                <a:gd name="T40" fmla="*/ 1019156740 w 249"/>
                <a:gd name="T41" fmla="*/ 78845392 h 457"/>
                <a:gd name="T42" fmla="*/ 1191845692 w 249"/>
                <a:gd name="T43" fmla="*/ 0 h 457"/>
                <a:gd name="T44" fmla="*/ 1239973473 w 249"/>
                <a:gd name="T45" fmla="*/ 37962470 h 457"/>
                <a:gd name="T46" fmla="*/ 1523071633 w 249"/>
                <a:gd name="T47" fmla="*/ 0 h 457"/>
                <a:gd name="T48" fmla="*/ 1692930529 w 249"/>
                <a:gd name="T49" fmla="*/ 119730024 h 457"/>
                <a:gd name="T50" fmla="*/ 1523071633 w 249"/>
                <a:gd name="T51" fmla="*/ 157692494 h 457"/>
                <a:gd name="T52" fmla="*/ 1469283740 w 249"/>
                <a:gd name="T53" fmla="*/ 233617433 h 457"/>
                <a:gd name="T54" fmla="*/ 1692930529 w 249"/>
                <a:gd name="T55" fmla="*/ 233617433 h 457"/>
                <a:gd name="T56" fmla="*/ 1755213638 w 249"/>
                <a:gd name="T57" fmla="*/ 435113302 h 457"/>
                <a:gd name="T58" fmla="*/ 1641972692 w 249"/>
                <a:gd name="T59" fmla="*/ 589885343 h 457"/>
                <a:gd name="T60" fmla="*/ 1523071633 w 249"/>
                <a:gd name="T61" fmla="*/ 511039951 h 457"/>
                <a:gd name="T62" fmla="*/ 1358874532 w 249"/>
                <a:gd name="T63" fmla="*/ 589885343 h 457"/>
                <a:gd name="T64" fmla="*/ 1409832369 w 249"/>
                <a:gd name="T65" fmla="*/ 668730736 h 457"/>
                <a:gd name="T66" fmla="*/ 1299423161 w 249"/>
                <a:gd name="T67" fmla="*/ 788460759 h 457"/>
                <a:gd name="T68" fmla="*/ 1585353060 w 249"/>
                <a:gd name="T69" fmla="*/ 1060042371 h 457"/>
                <a:gd name="T70" fmla="*/ 1358874532 w 249"/>
                <a:gd name="T71" fmla="*/ 1489314768 h 457"/>
                <a:gd name="T72" fmla="*/ 1469283740 w 249"/>
                <a:gd name="T73" fmla="*/ 1649927714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9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2147483647 w 321"/>
                <a:gd name="T1" fmla="*/ 2147483647 h 609"/>
                <a:gd name="T2" fmla="*/ 2112180764 w 321"/>
                <a:gd name="T3" fmla="*/ 2147483647 h 609"/>
                <a:gd name="T4" fmla="*/ 2001461366 w 321"/>
                <a:gd name="T5" fmla="*/ 2147483647 h 609"/>
                <a:gd name="T6" fmla="*/ 1595490242 w 321"/>
                <a:gd name="T7" fmla="*/ 2147483647 h 609"/>
                <a:gd name="T8" fmla="*/ 1717565994 w 321"/>
                <a:gd name="T9" fmla="*/ 2147483647 h 609"/>
                <a:gd name="T10" fmla="*/ 1595490242 w 321"/>
                <a:gd name="T11" fmla="*/ 2147483647 h 609"/>
                <a:gd name="T12" fmla="*/ 1655109416 w 321"/>
                <a:gd name="T13" fmla="*/ 2147483647 h 609"/>
                <a:gd name="T14" fmla="*/ 1427992444 w 321"/>
                <a:gd name="T15" fmla="*/ 2147483647 h 609"/>
                <a:gd name="T16" fmla="*/ 1090157759 w 321"/>
                <a:gd name="T17" fmla="*/ 2147483647 h 609"/>
                <a:gd name="T18" fmla="*/ 681349231 w 321"/>
                <a:gd name="T19" fmla="*/ 2147483647 h 609"/>
                <a:gd name="T20" fmla="*/ 400292947 w 321"/>
                <a:gd name="T21" fmla="*/ 2147483647 h 609"/>
                <a:gd name="T22" fmla="*/ 116397575 w 321"/>
                <a:gd name="T23" fmla="*/ 2147483647 h 609"/>
                <a:gd name="T24" fmla="*/ 116397575 w 321"/>
                <a:gd name="T25" fmla="*/ 2147483647 h 609"/>
                <a:gd name="T26" fmla="*/ 0 w 321"/>
                <a:gd name="T27" fmla="*/ 2147483647 h 609"/>
                <a:gd name="T28" fmla="*/ 56778401 w 321"/>
                <a:gd name="T29" fmla="*/ 2147483647 h 609"/>
                <a:gd name="T30" fmla="*/ 56778401 w 321"/>
                <a:gd name="T31" fmla="*/ 2147483647 h 609"/>
                <a:gd name="T32" fmla="*/ 0 w 321"/>
                <a:gd name="T33" fmla="*/ 2147483647 h 609"/>
                <a:gd name="T34" fmla="*/ 116397575 w 321"/>
                <a:gd name="T35" fmla="*/ 2147483647 h 609"/>
                <a:gd name="T36" fmla="*/ 343512862 w 321"/>
                <a:gd name="T37" fmla="*/ 2147483647 h 609"/>
                <a:gd name="T38" fmla="*/ 343512862 w 321"/>
                <a:gd name="T39" fmla="*/ 1662317882 h 609"/>
                <a:gd name="T40" fmla="*/ 627408234 w 321"/>
                <a:gd name="T41" fmla="*/ 1662317882 h 609"/>
                <a:gd name="T42" fmla="*/ 627408234 w 321"/>
                <a:gd name="T43" fmla="*/ 1734972360 h 609"/>
                <a:gd name="T44" fmla="*/ 797745121 w 321"/>
                <a:gd name="T45" fmla="*/ 1734972360 h 609"/>
                <a:gd name="T46" fmla="*/ 797745121 w 321"/>
                <a:gd name="T47" fmla="*/ 1583851933 h 609"/>
                <a:gd name="T48" fmla="*/ 1141257983 w 321"/>
                <a:gd name="T49" fmla="*/ 1583851933 h 609"/>
                <a:gd name="T50" fmla="*/ 1198038068 w 321"/>
                <a:gd name="T51" fmla="*/ 1354267261 h 609"/>
                <a:gd name="T52" fmla="*/ 1198038068 w 321"/>
                <a:gd name="T53" fmla="*/ 1194428773 h 609"/>
                <a:gd name="T54" fmla="*/ 1027701182 w 321"/>
                <a:gd name="T55" fmla="*/ 1118867707 h 609"/>
                <a:gd name="T56" fmla="*/ 797745121 w 321"/>
                <a:gd name="T57" fmla="*/ 1002622929 h 609"/>
                <a:gd name="T58" fmla="*/ 681349231 w 321"/>
                <a:gd name="T59" fmla="*/ 892187918 h 609"/>
                <a:gd name="T60" fmla="*/ 738127632 w 321"/>
                <a:gd name="T61" fmla="*/ 694570603 h 609"/>
                <a:gd name="T62" fmla="*/ 854525207 w 321"/>
                <a:gd name="T63" fmla="*/ 621916125 h 609"/>
                <a:gd name="T64" fmla="*/ 1027701182 w 321"/>
                <a:gd name="T65" fmla="*/ 694570603 h 609"/>
                <a:gd name="T66" fmla="*/ 1260494646 w 321"/>
                <a:gd name="T67" fmla="*/ 694570603 h 609"/>
                <a:gd name="T68" fmla="*/ 1314433958 w 321"/>
                <a:gd name="T69" fmla="*/ 578324120 h 609"/>
                <a:gd name="T70" fmla="*/ 1427992444 w 321"/>
                <a:gd name="T71" fmla="*/ 578324120 h 609"/>
                <a:gd name="T72" fmla="*/ 1371214043 w 321"/>
                <a:gd name="T73" fmla="*/ 421392221 h 609"/>
                <a:gd name="T74" fmla="*/ 1765828814 w 321"/>
                <a:gd name="T75" fmla="*/ 154025311 h 609"/>
                <a:gd name="T76" fmla="*/ 1765828814 w 321"/>
                <a:gd name="T77" fmla="*/ 78465950 h 609"/>
                <a:gd name="T78" fmla="*/ 2001461366 w 321"/>
                <a:gd name="T79" fmla="*/ 78465950 h 609"/>
                <a:gd name="T80" fmla="*/ 2052561590 w 321"/>
                <a:gd name="T81" fmla="*/ 119151366 h 609"/>
                <a:gd name="T82" fmla="*/ 2112180764 w 321"/>
                <a:gd name="T83" fmla="*/ 37780533 h 609"/>
                <a:gd name="T84" fmla="*/ 2147483647 w 321"/>
                <a:gd name="T85" fmla="*/ 0 h 609"/>
                <a:gd name="T86" fmla="*/ 2147483647 w 321"/>
                <a:gd name="T87" fmla="*/ 119151366 h 609"/>
                <a:gd name="T88" fmla="*/ 2147483647 w 321"/>
                <a:gd name="T89" fmla="*/ 154025311 h 609"/>
                <a:gd name="T90" fmla="*/ 2001461366 w 321"/>
                <a:gd name="T91" fmla="*/ 540543587 h 609"/>
                <a:gd name="T92" fmla="*/ 2112180764 w 321"/>
                <a:gd name="T93" fmla="*/ 621916125 h 609"/>
                <a:gd name="T94" fmla="*/ 2001461366 w 321"/>
                <a:gd name="T95" fmla="*/ 892187918 h 609"/>
                <a:gd name="T96" fmla="*/ 1941843877 w 321"/>
                <a:gd name="T97" fmla="*/ 1194428773 h 609"/>
                <a:gd name="T98" fmla="*/ 2052561590 w 321"/>
                <a:gd name="T99" fmla="*/ 1392046089 h 609"/>
                <a:gd name="T100" fmla="*/ 1882224703 w 321"/>
                <a:gd name="T101" fmla="*/ 1734972360 h 609"/>
                <a:gd name="T102" fmla="*/ 1941843877 w 321"/>
                <a:gd name="T103" fmla="*/ 1810531722 h 609"/>
                <a:gd name="T104" fmla="*/ 2052561590 w 321"/>
                <a:gd name="T105" fmla="*/ 2080805220 h 609"/>
                <a:gd name="T106" fmla="*/ 2147483647 w 321"/>
                <a:gd name="T107" fmla="*/ 214748364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0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1180192022 w 177"/>
                <a:gd name="T1" fmla="*/ 586137679 h 313"/>
                <a:gd name="T2" fmla="*/ 1076959713 w 177"/>
                <a:gd name="T3" fmla="*/ 504485852 h 313"/>
                <a:gd name="T4" fmla="*/ 803534319 w 177"/>
                <a:gd name="T5" fmla="*/ 434500767 h 313"/>
                <a:gd name="T6" fmla="*/ 912347249 w 177"/>
                <a:gd name="T7" fmla="*/ 154553597 h 313"/>
                <a:gd name="T8" fmla="*/ 862124997 w 177"/>
                <a:gd name="T9" fmla="*/ 0 h 313"/>
                <a:gd name="T10" fmla="*/ 488258440 w 177"/>
                <a:gd name="T11" fmla="*/ 271198821 h 313"/>
                <a:gd name="T12" fmla="*/ 429667761 w 177"/>
                <a:gd name="T13" fmla="*/ 545312619 h 313"/>
                <a:gd name="T14" fmla="*/ 270634248 w 177"/>
                <a:gd name="T15" fmla="*/ 586137679 h 313"/>
                <a:gd name="T16" fmla="*/ 55801203 w 177"/>
                <a:gd name="T17" fmla="*/ 702781195 h 313"/>
                <a:gd name="T18" fmla="*/ 0 w 177"/>
                <a:gd name="T19" fmla="*/ 816509732 h 313"/>
                <a:gd name="T20" fmla="*/ 270634248 w 177"/>
                <a:gd name="T21" fmla="*/ 938986619 h 313"/>
                <a:gd name="T22" fmla="*/ 270634248 w 177"/>
                <a:gd name="T23" fmla="*/ 1093540216 h 313"/>
                <a:gd name="T24" fmla="*/ 323645976 w 177"/>
                <a:gd name="T25" fmla="*/ 1172275358 h 313"/>
                <a:gd name="T26" fmla="*/ 270634248 w 177"/>
                <a:gd name="T27" fmla="*/ 1288918874 h 313"/>
                <a:gd name="T28" fmla="*/ 323645976 w 177"/>
                <a:gd name="T29" fmla="*/ 1364739037 h 313"/>
                <a:gd name="T30" fmla="*/ 641711331 w 177"/>
                <a:gd name="T31" fmla="*/ 1525124298 h 313"/>
                <a:gd name="T32" fmla="*/ 758894358 w 177"/>
                <a:gd name="T33" fmla="*/ 1525124298 h 313"/>
                <a:gd name="T34" fmla="*/ 758894358 w 177"/>
                <a:gd name="T35" fmla="*/ 1449305842 h 313"/>
                <a:gd name="T36" fmla="*/ 862124997 w 177"/>
                <a:gd name="T37" fmla="*/ 1329745641 h 313"/>
                <a:gd name="T38" fmla="*/ 803534319 w 177"/>
                <a:gd name="T39" fmla="*/ 1172275358 h 313"/>
                <a:gd name="T40" fmla="*/ 758894358 w 177"/>
                <a:gd name="T41" fmla="*/ 1172275358 h 313"/>
                <a:gd name="T42" fmla="*/ 697512534 w 177"/>
                <a:gd name="T43" fmla="*/ 1017721761 h 313"/>
                <a:gd name="T44" fmla="*/ 803534319 w 177"/>
                <a:gd name="T45" fmla="*/ 1017721761 h 313"/>
                <a:gd name="T46" fmla="*/ 803534319 w 177"/>
                <a:gd name="T47" fmla="*/ 857334792 h 313"/>
                <a:gd name="T48" fmla="*/ 912347249 w 177"/>
                <a:gd name="T49" fmla="*/ 857334792 h 313"/>
                <a:gd name="T50" fmla="*/ 1018369034 w 177"/>
                <a:gd name="T51" fmla="*/ 898161559 h 313"/>
                <a:gd name="T52" fmla="*/ 1076959713 w 177"/>
                <a:gd name="T53" fmla="*/ 661956135 h 313"/>
                <a:gd name="T54" fmla="*/ 1180192022 w 177"/>
                <a:gd name="T55" fmla="*/ 586137679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1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2147483647 w 857"/>
                <a:gd name="T1" fmla="*/ 2147483647 h 841"/>
                <a:gd name="T2" fmla="*/ 2147483647 w 857"/>
                <a:gd name="T3" fmla="*/ 2147483647 h 841"/>
                <a:gd name="T4" fmla="*/ 2147483647 w 857"/>
                <a:gd name="T5" fmla="*/ 2147483647 h 841"/>
                <a:gd name="T6" fmla="*/ 2147483647 w 857"/>
                <a:gd name="T7" fmla="*/ 2147483647 h 841"/>
                <a:gd name="T8" fmla="*/ 2147483647 w 857"/>
                <a:gd name="T9" fmla="*/ 2147483647 h 841"/>
                <a:gd name="T10" fmla="*/ 2147483647 w 857"/>
                <a:gd name="T11" fmla="*/ 2147483647 h 841"/>
                <a:gd name="T12" fmla="*/ 2147483647 w 857"/>
                <a:gd name="T13" fmla="*/ 2147483647 h 841"/>
                <a:gd name="T14" fmla="*/ 2147483647 w 857"/>
                <a:gd name="T15" fmla="*/ 2147483647 h 841"/>
                <a:gd name="T16" fmla="*/ 2147483647 w 857"/>
                <a:gd name="T17" fmla="*/ 2147483647 h 841"/>
                <a:gd name="T18" fmla="*/ 2147483647 w 857"/>
                <a:gd name="T19" fmla="*/ 2147483647 h 841"/>
                <a:gd name="T20" fmla="*/ 2147483647 w 857"/>
                <a:gd name="T21" fmla="*/ 2147483647 h 841"/>
                <a:gd name="T22" fmla="*/ 2147483647 w 857"/>
                <a:gd name="T23" fmla="*/ 2147483647 h 841"/>
                <a:gd name="T24" fmla="*/ 2147483647 w 857"/>
                <a:gd name="T25" fmla="*/ 2147483647 h 841"/>
                <a:gd name="T26" fmla="*/ 2147483647 w 857"/>
                <a:gd name="T27" fmla="*/ 2147483647 h 841"/>
                <a:gd name="T28" fmla="*/ 2147483647 w 857"/>
                <a:gd name="T29" fmla="*/ 2147483647 h 841"/>
                <a:gd name="T30" fmla="*/ 2147483647 w 857"/>
                <a:gd name="T31" fmla="*/ 2147483647 h 841"/>
                <a:gd name="T32" fmla="*/ 2147483647 w 857"/>
                <a:gd name="T33" fmla="*/ 2147483647 h 841"/>
                <a:gd name="T34" fmla="*/ 2147483647 w 857"/>
                <a:gd name="T35" fmla="*/ 2147483647 h 841"/>
                <a:gd name="T36" fmla="*/ 2147483647 w 857"/>
                <a:gd name="T37" fmla="*/ 2147483647 h 841"/>
                <a:gd name="T38" fmla="*/ 2147483647 w 857"/>
                <a:gd name="T39" fmla="*/ 2147483647 h 841"/>
                <a:gd name="T40" fmla="*/ 2147483647 w 857"/>
                <a:gd name="T41" fmla="*/ 2147483647 h 841"/>
                <a:gd name="T42" fmla="*/ 2147483647 w 857"/>
                <a:gd name="T43" fmla="*/ 2147483647 h 841"/>
                <a:gd name="T44" fmla="*/ 2147483647 w 857"/>
                <a:gd name="T45" fmla="*/ 2147483647 h 841"/>
                <a:gd name="T46" fmla="*/ 2147483647 w 857"/>
                <a:gd name="T47" fmla="*/ 2147483647 h 841"/>
                <a:gd name="T48" fmla="*/ 2147483647 w 857"/>
                <a:gd name="T49" fmla="*/ 2147483647 h 841"/>
                <a:gd name="T50" fmla="*/ 2147483647 w 857"/>
                <a:gd name="T51" fmla="*/ 2147483647 h 841"/>
                <a:gd name="T52" fmla="*/ 2147483647 w 857"/>
                <a:gd name="T53" fmla="*/ 2147483647 h 841"/>
                <a:gd name="T54" fmla="*/ 2147483647 w 857"/>
                <a:gd name="T55" fmla="*/ 2147483647 h 841"/>
                <a:gd name="T56" fmla="*/ 2147483647 w 857"/>
                <a:gd name="T57" fmla="*/ 2147483647 h 841"/>
                <a:gd name="T58" fmla="*/ 2147483647 w 857"/>
                <a:gd name="T59" fmla="*/ 2147483647 h 841"/>
                <a:gd name="T60" fmla="*/ 2147483647 w 857"/>
                <a:gd name="T61" fmla="*/ 2147483647 h 841"/>
                <a:gd name="T62" fmla="*/ 2147483647 w 857"/>
                <a:gd name="T63" fmla="*/ 1974285869 h 841"/>
                <a:gd name="T64" fmla="*/ 2147483647 w 857"/>
                <a:gd name="T65" fmla="*/ 1741675506 h 841"/>
                <a:gd name="T66" fmla="*/ 2147483647 w 857"/>
                <a:gd name="T67" fmla="*/ 1625368619 h 841"/>
                <a:gd name="T68" fmla="*/ 1993708401 w 857"/>
                <a:gd name="T69" fmla="*/ 1506156107 h 841"/>
                <a:gd name="T70" fmla="*/ 1480393517 w 857"/>
                <a:gd name="T71" fmla="*/ 1625368619 h 841"/>
                <a:gd name="T72" fmla="*/ 343155793 w 857"/>
                <a:gd name="T73" fmla="*/ 1160147894 h 841"/>
                <a:gd name="T74" fmla="*/ 56720258 w 857"/>
                <a:gd name="T75" fmla="*/ 773431929 h 841"/>
                <a:gd name="T76" fmla="*/ 343155793 w 857"/>
                <a:gd name="T77" fmla="*/ 732724178 h 841"/>
                <a:gd name="T78" fmla="*/ 796916175 w 857"/>
                <a:gd name="T79" fmla="*/ 462315100 h 841"/>
                <a:gd name="T80" fmla="*/ 967076949 w 857"/>
                <a:gd name="T81" fmla="*/ 308209498 h 841"/>
                <a:gd name="T82" fmla="*/ 1537112091 w 857"/>
                <a:gd name="T83" fmla="*/ 154105602 h 841"/>
                <a:gd name="T84" fmla="*/ 1650552607 w 857"/>
                <a:gd name="T85" fmla="*/ 0 h 841"/>
                <a:gd name="T86" fmla="*/ 2047592730 w 857"/>
                <a:gd name="T87" fmla="*/ 354731912 h 841"/>
                <a:gd name="T88" fmla="*/ 2107148917 w 857"/>
                <a:gd name="T89" fmla="*/ 622233659 h 841"/>
                <a:gd name="T90" fmla="*/ 2147483647 w 857"/>
                <a:gd name="T91" fmla="*/ 851938395 h 841"/>
                <a:gd name="T92" fmla="*/ 2147483647 w 857"/>
                <a:gd name="T93" fmla="*/ 930443157 h 841"/>
                <a:gd name="T94" fmla="*/ 2147483647 w 857"/>
                <a:gd name="T95" fmla="*/ 851938395 h 841"/>
                <a:gd name="T96" fmla="*/ 2147483647 w 857"/>
                <a:gd name="T97" fmla="*/ 1043841007 h 841"/>
                <a:gd name="T98" fmla="*/ 2147483647 w 857"/>
                <a:gd name="T99" fmla="*/ 1232837993 h 841"/>
                <a:gd name="T100" fmla="*/ 2147483647 w 857"/>
                <a:gd name="T101" fmla="*/ 1587569904 h 841"/>
                <a:gd name="T102" fmla="*/ 2147483647 w 857"/>
                <a:gd name="T103" fmla="*/ 1663169040 h 841"/>
                <a:gd name="T104" fmla="*/ 2147483647 w 857"/>
                <a:gd name="T105" fmla="*/ 1543954822 h 841"/>
                <a:gd name="T106" fmla="*/ 2147483647 w 857"/>
                <a:gd name="T107" fmla="*/ 1543954822 h 841"/>
                <a:gd name="T108" fmla="*/ 2147483647 w 857"/>
                <a:gd name="T109" fmla="*/ 1625368619 h 841"/>
                <a:gd name="T110" fmla="*/ 2147483647 w 857"/>
                <a:gd name="T111" fmla="*/ 1892872071 h 841"/>
                <a:gd name="T112" fmla="*/ 2147483647 w 857"/>
                <a:gd name="T113" fmla="*/ 2147483647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2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116051044 w 1425"/>
                <a:gd name="T1" fmla="*/ 2147483647 h 1241"/>
                <a:gd name="T2" fmla="*/ 447220235 w 1425"/>
                <a:gd name="T3" fmla="*/ 2147483647 h 1241"/>
                <a:gd name="T4" fmla="*/ 959541373 w 1425"/>
                <a:gd name="T5" fmla="*/ 2147483647 h 1241"/>
                <a:gd name="T6" fmla="*/ 789712054 w 1425"/>
                <a:gd name="T7" fmla="*/ 2147483647 h 1241"/>
                <a:gd name="T8" fmla="*/ 1522812652 w 1425"/>
                <a:gd name="T9" fmla="*/ 2147483647 h 1241"/>
                <a:gd name="T10" fmla="*/ 1808694697 w 1425"/>
                <a:gd name="T11" fmla="*/ 2147483647 h 1241"/>
                <a:gd name="T12" fmla="*/ 2147483647 w 1425"/>
                <a:gd name="T13" fmla="*/ 2147483647 h 1241"/>
                <a:gd name="T14" fmla="*/ 2147483647 w 1425"/>
                <a:gd name="T15" fmla="*/ 2147483647 h 1241"/>
                <a:gd name="T16" fmla="*/ 2147483647 w 1425"/>
                <a:gd name="T17" fmla="*/ 2147483647 h 1241"/>
                <a:gd name="T18" fmla="*/ 2147483647 w 1425"/>
                <a:gd name="T19" fmla="*/ 2147483647 h 1241"/>
                <a:gd name="T20" fmla="*/ 2147483647 w 1425"/>
                <a:gd name="T21" fmla="*/ 2147483647 h 1241"/>
                <a:gd name="T22" fmla="*/ 2147483647 w 1425"/>
                <a:gd name="T23" fmla="*/ 2147483647 h 1241"/>
                <a:gd name="T24" fmla="*/ 2147483647 w 1425"/>
                <a:gd name="T25" fmla="*/ 2147483647 h 1241"/>
                <a:gd name="T26" fmla="*/ 2147483647 w 1425"/>
                <a:gd name="T27" fmla="*/ 2147483647 h 1241"/>
                <a:gd name="T28" fmla="*/ 2147483647 w 1425"/>
                <a:gd name="T29" fmla="*/ 2147483647 h 1241"/>
                <a:gd name="T30" fmla="*/ 2147483647 w 1425"/>
                <a:gd name="T31" fmla="*/ 2147483647 h 1241"/>
                <a:gd name="T32" fmla="*/ 2147483647 w 1425"/>
                <a:gd name="T33" fmla="*/ 2147483647 h 1241"/>
                <a:gd name="T34" fmla="*/ 2147483647 w 1425"/>
                <a:gd name="T35" fmla="*/ 2147483647 h 1241"/>
                <a:gd name="T36" fmla="*/ 2147483647 w 1425"/>
                <a:gd name="T37" fmla="*/ 2147483647 h 1241"/>
                <a:gd name="T38" fmla="*/ 2147483647 w 1425"/>
                <a:gd name="T39" fmla="*/ 2147483647 h 1241"/>
                <a:gd name="T40" fmla="*/ 2147483647 w 1425"/>
                <a:gd name="T41" fmla="*/ 2147483647 h 1241"/>
                <a:gd name="T42" fmla="*/ 2147483647 w 1425"/>
                <a:gd name="T43" fmla="*/ 2147483647 h 1241"/>
                <a:gd name="T44" fmla="*/ 2147483647 w 1425"/>
                <a:gd name="T45" fmla="*/ 2147483647 h 1241"/>
                <a:gd name="T46" fmla="*/ 2147483647 w 1425"/>
                <a:gd name="T47" fmla="*/ 2147483647 h 1241"/>
                <a:gd name="T48" fmla="*/ 2147483647 w 1425"/>
                <a:gd name="T49" fmla="*/ 2147483647 h 1241"/>
                <a:gd name="T50" fmla="*/ 2147483647 w 1425"/>
                <a:gd name="T51" fmla="*/ 2147483647 h 1241"/>
                <a:gd name="T52" fmla="*/ 2147483647 w 1425"/>
                <a:gd name="T53" fmla="*/ 2147483647 h 1241"/>
                <a:gd name="T54" fmla="*/ 2147483647 w 1425"/>
                <a:gd name="T55" fmla="*/ 2147483647 h 1241"/>
                <a:gd name="T56" fmla="*/ 2147483647 w 1425"/>
                <a:gd name="T57" fmla="*/ 2147483647 h 1241"/>
                <a:gd name="T58" fmla="*/ 2147483647 w 1425"/>
                <a:gd name="T59" fmla="*/ 2147483647 h 1241"/>
                <a:gd name="T60" fmla="*/ 2147483647 w 1425"/>
                <a:gd name="T61" fmla="*/ 2100049475 h 1241"/>
                <a:gd name="T62" fmla="*/ 2147483647 w 1425"/>
                <a:gd name="T63" fmla="*/ 1435957055 h 1241"/>
                <a:gd name="T64" fmla="*/ 2147483647 w 1425"/>
                <a:gd name="T65" fmla="*/ 623315175 h 1241"/>
                <a:gd name="T66" fmla="*/ 2147483647 w 1425"/>
                <a:gd name="T67" fmla="*/ 623315175 h 1241"/>
                <a:gd name="T68" fmla="*/ 2147483647 w 1425"/>
                <a:gd name="T69" fmla="*/ 355348956 h 1241"/>
                <a:gd name="T70" fmla="*/ 2147483647 w 1425"/>
                <a:gd name="T71" fmla="*/ 317483274 h 1241"/>
                <a:gd name="T72" fmla="*/ 2147483647 w 1425"/>
                <a:gd name="T73" fmla="*/ 0 h 1241"/>
                <a:gd name="T74" fmla="*/ 2147483647 w 1425"/>
                <a:gd name="T75" fmla="*/ 317483274 h 1241"/>
                <a:gd name="T76" fmla="*/ 2147483647 w 1425"/>
                <a:gd name="T77" fmla="*/ 815553443 h 1241"/>
                <a:gd name="T78" fmla="*/ 2147483647 w 1425"/>
                <a:gd name="T79" fmla="*/ 1167989129 h 1241"/>
                <a:gd name="T80" fmla="*/ 2147483647 w 1425"/>
                <a:gd name="T81" fmla="*/ 1357314127 h 1241"/>
                <a:gd name="T82" fmla="*/ 2147483647 w 1425"/>
                <a:gd name="T83" fmla="*/ 2100049475 h 1241"/>
                <a:gd name="T84" fmla="*/ 2147483647 w 1425"/>
                <a:gd name="T85" fmla="*/ 2024319818 h 1241"/>
                <a:gd name="T86" fmla="*/ 2147483647 w 1425"/>
                <a:gd name="T87" fmla="*/ 2147483647 h 1241"/>
                <a:gd name="T88" fmla="*/ 2147483647 w 1425"/>
                <a:gd name="T89" fmla="*/ 2147483647 h 1241"/>
                <a:gd name="T90" fmla="*/ 2147483647 w 1425"/>
                <a:gd name="T91" fmla="*/ 2147483647 h 1241"/>
                <a:gd name="T92" fmla="*/ 2147483647 w 1425"/>
                <a:gd name="T93" fmla="*/ 2147483647 h 1241"/>
                <a:gd name="T94" fmla="*/ 2147483647 w 1425"/>
                <a:gd name="T95" fmla="*/ 2147483647 h 1241"/>
                <a:gd name="T96" fmla="*/ 2147483647 w 1425"/>
                <a:gd name="T97" fmla="*/ 2147483647 h 1241"/>
                <a:gd name="T98" fmla="*/ 2147483647 w 1425"/>
                <a:gd name="T99" fmla="*/ 2147483647 h 1241"/>
                <a:gd name="T100" fmla="*/ 2147483647 w 1425"/>
                <a:gd name="T101" fmla="*/ 2147483647 h 1241"/>
                <a:gd name="T102" fmla="*/ 2147483647 w 1425"/>
                <a:gd name="T103" fmla="*/ 2147483647 h 1241"/>
                <a:gd name="T104" fmla="*/ 2147483647 w 1425"/>
                <a:gd name="T105" fmla="*/ 2147483647 h 1241"/>
                <a:gd name="T106" fmla="*/ 1754914740 w 1425"/>
                <a:gd name="T107" fmla="*/ 2147483647 h 1241"/>
                <a:gd name="T108" fmla="*/ 676490825 w 1425"/>
                <a:gd name="T109" fmla="*/ 2147483647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3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2147483647 w 1273"/>
                <a:gd name="T1" fmla="*/ 2147483647 h 1033"/>
                <a:gd name="T2" fmla="*/ 2147483647 w 1273"/>
                <a:gd name="T3" fmla="*/ 2147483647 h 1033"/>
                <a:gd name="T4" fmla="*/ 2147483647 w 1273"/>
                <a:gd name="T5" fmla="*/ 2147483647 h 1033"/>
                <a:gd name="T6" fmla="*/ 2147483647 w 1273"/>
                <a:gd name="T7" fmla="*/ 2147483647 h 1033"/>
                <a:gd name="T8" fmla="*/ 2147483647 w 1273"/>
                <a:gd name="T9" fmla="*/ 2147483647 h 1033"/>
                <a:gd name="T10" fmla="*/ 2147483647 w 1273"/>
                <a:gd name="T11" fmla="*/ 2147483647 h 1033"/>
                <a:gd name="T12" fmla="*/ 2147483647 w 1273"/>
                <a:gd name="T13" fmla="*/ 2147483647 h 1033"/>
                <a:gd name="T14" fmla="*/ 2147483647 w 1273"/>
                <a:gd name="T15" fmla="*/ 2147483647 h 1033"/>
                <a:gd name="T16" fmla="*/ 2147483647 w 1273"/>
                <a:gd name="T17" fmla="*/ 2147483647 h 1033"/>
                <a:gd name="T18" fmla="*/ 2147483647 w 1273"/>
                <a:gd name="T19" fmla="*/ 2147483647 h 1033"/>
                <a:gd name="T20" fmla="*/ 2147483647 w 1273"/>
                <a:gd name="T21" fmla="*/ 2147483647 h 1033"/>
                <a:gd name="T22" fmla="*/ 2147483647 w 1273"/>
                <a:gd name="T23" fmla="*/ 2147483647 h 1033"/>
                <a:gd name="T24" fmla="*/ 2147483647 w 1273"/>
                <a:gd name="T25" fmla="*/ 2147483647 h 1033"/>
                <a:gd name="T26" fmla="*/ 2147483647 w 1273"/>
                <a:gd name="T27" fmla="*/ 2147483647 h 1033"/>
                <a:gd name="T28" fmla="*/ 2147483647 w 1273"/>
                <a:gd name="T29" fmla="*/ 2147483647 h 1033"/>
                <a:gd name="T30" fmla="*/ 2147483647 w 1273"/>
                <a:gd name="T31" fmla="*/ 2147483647 h 1033"/>
                <a:gd name="T32" fmla="*/ 2147483647 w 1273"/>
                <a:gd name="T33" fmla="*/ 2147483647 h 1033"/>
                <a:gd name="T34" fmla="*/ 2147483647 w 1273"/>
                <a:gd name="T35" fmla="*/ 2147483647 h 1033"/>
                <a:gd name="T36" fmla="*/ 1928853653 w 1273"/>
                <a:gd name="T37" fmla="*/ 2147483647 h 1033"/>
                <a:gd name="T38" fmla="*/ 1526654457 w 1273"/>
                <a:gd name="T39" fmla="*/ 2147483647 h 1033"/>
                <a:gd name="T40" fmla="*/ 1079137965 w 1273"/>
                <a:gd name="T41" fmla="*/ 2147483647 h 1033"/>
                <a:gd name="T42" fmla="*/ 733587491 w 1273"/>
                <a:gd name="T43" fmla="*/ 2147483647 h 1033"/>
                <a:gd name="T44" fmla="*/ 390869452 w 1273"/>
                <a:gd name="T45" fmla="*/ 2147483647 h 1033"/>
                <a:gd name="T46" fmla="*/ 453181364 w 1273"/>
                <a:gd name="T47" fmla="*/ 2147483647 h 1033"/>
                <a:gd name="T48" fmla="*/ 286070999 w 1273"/>
                <a:gd name="T49" fmla="*/ 2147483647 h 1033"/>
                <a:gd name="T50" fmla="*/ 0 w 1273"/>
                <a:gd name="T51" fmla="*/ 2147483647 h 1033"/>
                <a:gd name="T52" fmla="*/ 223759087 w 1273"/>
                <a:gd name="T53" fmla="*/ 2147483647 h 1033"/>
                <a:gd name="T54" fmla="*/ 223759087 w 1273"/>
                <a:gd name="T55" fmla="*/ 2147483647 h 1033"/>
                <a:gd name="T56" fmla="*/ 169942801 w 1273"/>
                <a:gd name="T57" fmla="*/ 2147483647 h 1033"/>
                <a:gd name="T58" fmla="*/ 0 w 1273"/>
                <a:gd name="T59" fmla="*/ 2147483647 h 1033"/>
                <a:gd name="T60" fmla="*/ 625956601 w 1273"/>
                <a:gd name="T61" fmla="*/ 2147483647 h 1033"/>
                <a:gd name="T62" fmla="*/ 960177331 w 1273"/>
                <a:gd name="T63" fmla="*/ 2147483647 h 1033"/>
                <a:gd name="T64" fmla="*/ 1079137965 w 1273"/>
                <a:gd name="T65" fmla="*/ 2147483647 h 1033"/>
                <a:gd name="T66" fmla="*/ 1416191131 w 1273"/>
                <a:gd name="T67" fmla="*/ 2147483647 h 1033"/>
                <a:gd name="T68" fmla="*/ 2147483647 w 1273"/>
                <a:gd name="T69" fmla="*/ 2147483647 h 1033"/>
                <a:gd name="T70" fmla="*/ 2147483647 w 1273"/>
                <a:gd name="T71" fmla="*/ 2060237596 h 1033"/>
                <a:gd name="T72" fmla="*/ 2147483647 w 1273"/>
                <a:gd name="T73" fmla="*/ 1824532816 h 1033"/>
                <a:gd name="T74" fmla="*/ 2147483647 w 1273"/>
                <a:gd name="T75" fmla="*/ 1129057523 h 1033"/>
                <a:gd name="T76" fmla="*/ 2147483647 w 1273"/>
                <a:gd name="T77" fmla="*/ 966100626 h 1033"/>
                <a:gd name="T78" fmla="*/ 2147483647 w 1273"/>
                <a:gd name="T79" fmla="*/ 1088318299 h 1033"/>
                <a:gd name="T80" fmla="*/ 2147483647 w 1273"/>
                <a:gd name="T81" fmla="*/ 462680701 h 1033"/>
                <a:gd name="T82" fmla="*/ 2147483647 w 1273"/>
                <a:gd name="T83" fmla="*/ 622727409 h 1033"/>
                <a:gd name="T84" fmla="*/ 2147483647 w 1273"/>
                <a:gd name="T85" fmla="*/ 392841300 h 1033"/>
                <a:gd name="T86" fmla="*/ 2147483647 w 1273"/>
                <a:gd name="T87" fmla="*/ 192055368 h 1033"/>
                <a:gd name="T88" fmla="*/ 2147483647 w 1273"/>
                <a:gd name="T89" fmla="*/ 0 h 1033"/>
                <a:gd name="T90" fmla="*/ 2147483647 w 1273"/>
                <a:gd name="T91" fmla="*/ 78568260 h 1033"/>
                <a:gd name="T92" fmla="*/ 2147483647 w 1273"/>
                <a:gd name="T93" fmla="*/ 232794592 h 1033"/>
                <a:gd name="T94" fmla="*/ 2147483647 w 1273"/>
                <a:gd name="T95" fmla="*/ 541248961 h 1033"/>
                <a:gd name="T96" fmla="*/ 2147483647 w 1273"/>
                <a:gd name="T97" fmla="*/ 695475293 h 1033"/>
                <a:gd name="T98" fmla="*/ 2147483647 w 1273"/>
                <a:gd name="T99" fmla="*/ 1204715595 h 1033"/>
                <a:gd name="T100" fmla="*/ 2147483647 w 1273"/>
                <a:gd name="T101" fmla="*/ 1626657071 h 1033"/>
                <a:gd name="T102" fmla="*/ 2147483647 w 1273"/>
                <a:gd name="T103" fmla="*/ 1789613968 h 1033"/>
                <a:gd name="T104" fmla="*/ 2147483647 w 1273"/>
                <a:gd name="T105" fmla="*/ 2130076997 h 1033"/>
                <a:gd name="T106" fmla="*/ 2147483647 w 1273"/>
                <a:gd name="T107" fmla="*/ 2147483647 h 1033"/>
                <a:gd name="T108" fmla="*/ 2147483647 w 1273"/>
                <a:gd name="T109" fmla="*/ 21474836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4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151900449 w 129"/>
                <a:gd name="T1" fmla="*/ 1160635009 h 257"/>
                <a:gd name="T2" fmla="*/ 207137883 w 129"/>
                <a:gd name="T3" fmla="*/ 1245845493 h 257"/>
                <a:gd name="T4" fmla="*/ 359038332 w 129"/>
                <a:gd name="T5" fmla="*/ 1284043650 h 257"/>
                <a:gd name="T6" fmla="*/ 417036141 w 129"/>
                <a:gd name="T7" fmla="*/ 1122436851 h 257"/>
                <a:gd name="T8" fmla="*/ 671125344 w 129"/>
                <a:gd name="T9" fmla="*/ 925569951 h 257"/>
                <a:gd name="T10" fmla="*/ 671125344 w 129"/>
                <a:gd name="T11" fmla="*/ 640552797 h 257"/>
                <a:gd name="T12" fmla="*/ 773312435 w 129"/>
                <a:gd name="T13" fmla="*/ 481884054 h 257"/>
                <a:gd name="T14" fmla="*/ 828549869 w 129"/>
                <a:gd name="T15" fmla="*/ 358475413 h 257"/>
                <a:gd name="T16" fmla="*/ 726361115 w 129"/>
                <a:gd name="T17" fmla="*/ 282079098 h 257"/>
                <a:gd name="T18" fmla="*/ 671125344 w 129"/>
                <a:gd name="T19" fmla="*/ 0 h 257"/>
                <a:gd name="T20" fmla="*/ 417036141 w 129"/>
                <a:gd name="T21" fmla="*/ 120470585 h 257"/>
                <a:gd name="T22" fmla="*/ 314849050 w 129"/>
                <a:gd name="T23" fmla="*/ 120470585 h 257"/>
                <a:gd name="T24" fmla="*/ 359038332 w 129"/>
                <a:gd name="T25" fmla="*/ 202743012 h 257"/>
                <a:gd name="T26" fmla="*/ 151900449 w 129"/>
                <a:gd name="T27" fmla="*/ 358475413 h 257"/>
                <a:gd name="T28" fmla="*/ 151900449 w 129"/>
                <a:gd name="T29" fmla="*/ 561218426 h 257"/>
                <a:gd name="T30" fmla="*/ 0 w 129"/>
                <a:gd name="T31" fmla="*/ 678750955 h 257"/>
                <a:gd name="T32" fmla="*/ 49713358 w 129"/>
                <a:gd name="T33" fmla="*/ 840357753 h 257"/>
                <a:gd name="T34" fmla="*/ 104949129 w 129"/>
                <a:gd name="T35" fmla="*/ 1122436851 h 257"/>
                <a:gd name="T36" fmla="*/ 151900449 w 129"/>
                <a:gd name="T37" fmla="*/ 1160635009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solidFill>
              <a:srgbClr val="7F7F7F">
                <a:alpha val="39999"/>
              </a:srgbClr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4" name="标题 1"/>
          <p:cNvSpPr txBox="1"/>
          <p:nvPr/>
        </p:nvSpPr>
        <p:spPr>
          <a:xfrm>
            <a:off x="738505" y="799681"/>
            <a:ext cx="4800600" cy="569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钱能生钱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80885" y="3259455"/>
            <a:ext cx="3406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每一个人付出自己拥有的一丢丢，就可以在</a:t>
            </a:r>
            <a:r>
              <a:rPr lang="en-US" altLang="zh-CN">
                <a:solidFill>
                  <a:schemeClr val="bg1"/>
                </a:solidFill>
              </a:rPr>
              <a:t>LYYB</a:t>
            </a:r>
            <a:r>
              <a:rPr lang="zh-CN" altLang="en-US">
                <a:solidFill>
                  <a:schemeClr val="bg1"/>
                </a:solidFill>
              </a:rPr>
              <a:t>的平台上，获得可喜的收获。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07D5EE0-2C72-42CE-8133-8D831027C52D}" type="slidenum">
              <a:rPr lang="zh-CN" altLang="en-US">
                <a:solidFill>
                  <a:srgbClr val="898989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</a:fld>
            <a:endParaRPr lang="zh-CN" altLang="en-US" sz="1800"/>
          </a:p>
        </p:txBody>
      </p:sp>
      <p:sp>
        <p:nvSpPr>
          <p:cNvPr id="40963" name="任意多边形 4"/>
          <p:cNvSpPr>
            <a:spLocks noChangeArrowheads="1"/>
          </p:cNvSpPr>
          <p:nvPr/>
        </p:nvSpPr>
        <p:spPr bwMode="auto">
          <a:xfrm>
            <a:off x="11658600" y="6162675"/>
            <a:ext cx="635000" cy="400050"/>
          </a:xfrm>
          <a:custGeom>
            <a:avLst/>
            <a:gdLst>
              <a:gd name="T0" fmla="*/ 154365 w 808522"/>
              <a:gd name="T1" fmla="*/ 0 h 510140"/>
              <a:gd name="T2" fmla="*/ 157334 w 808522"/>
              <a:gd name="T3" fmla="*/ 0 h 510140"/>
              <a:gd name="T4" fmla="*/ 498719 w 808522"/>
              <a:gd name="T5" fmla="*/ 0 h 510140"/>
              <a:gd name="T6" fmla="*/ 498719 w 808522"/>
              <a:gd name="T7" fmla="*/ 313717 h 510140"/>
              <a:gd name="T8" fmla="*/ 157341 w 808522"/>
              <a:gd name="T9" fmla="*/ 313717 h 510140"/>
              <a:gd name="T10" fmla="*/ 157334 w 808522"/>
              <a:gd name="T11" fmla="*/ 313718 h 510140"/>
              <a:gd name="T12" fmla="*/ 157328 w 808522"/>
              <a:gd name="T13" fmla="*/ 313717 h 510140"/>
              <a:gd name="T14" fmla="*/ 154365 w 808522"/>
              <a:gd name="T15" fmla="*/ 313717 h 510140"/>
              <a:gd name="T16" fmla="*/ 154365 w 808522"/>
              <a:gd name="T17" fmla="*/ 313420 h 510140"/>
              <a:gd name="T18" fmla="*/ 125625 w 808522"/>
              <a:gd name="T19" fmla="*/ 310531 h 510140"/>
              <a:gd name="T20" fmla="*/ 0 w 808522"/>
              <a:gd name="T21" fmla="*/ 156859 h 510140"/>
              <a:gd name="T22" fmla="*/ 125625 w 808522"/>
              <a:gd name="T23" fmla="*/ 3187 h 510140"/>
              <a:gd name="T24" fmla="*/ 154365 w 808522"/>
              <a:gd name="T25" fmla="*/ 298 h 510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08522"/>
              <a:gd name="T40" fmla="*/ 0 h 510140"/>
              <a:gd name="T41" fmla="*/ 808522 w 808522"/>
              <a:gd name="T42" fmla="*/ 510140 h 5101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08522" h="510140">
                <a:moveTo>
                  <a:pt x="250256" y="0"/>
                </a:moveTo>
                <a:lnTo>
                  <a:pt x="255070" y="0"/>
                </a:lnTo>
                <a:lnTo>
                  <a:pt x="808522" y="0"/>
                </a:lnTo>
                <a:lnTo>
                  <a:pt x="808522" y="510139"/>
                </a:lnTo>
                <a:lnTo>
                  <a:pt x="255080" y="510139"/>
                </a:lnTo>
                <a:lnTo>
                  <a:pt x="255070" y="510140"/>
                </a:lnTo>
                <a:lnTo>
                  <a:pt x="255060" y="510139"/>
                </a:lnTo>
                <a:lnTo>
                  <a:pt x="250256" y="510139"/>
                </a:lnTo>
                <a:lnTo>
                  <a:pt x="250256" y="509655"/>
                </a:lnTo>
                <a:lnTo>
                  <a:pt x="203664" y="504958"/>
                </a:lnTo>
                <a:cubicBezTo>
                  <a:pt x="87433" y="481174"/>
                  <a:pt x="0" y="378332"/>
                  <a:pt x="0" y="255070"/>
                </a:cubicBezTo>
                <a:cubicBezTo>
                  <a:pt x="0" y="131808"/>
                  <a:pt x="87433" y="28967"/>
                  <a:pt x="203664" y="5182"/>
                </a:cubicBezTo>
                <a:lnTo>
                  <a:pt x="250256" y="485"/>
                </a:lnTo>
                <a:lnTo>
                  <a:pt x="250256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964" name="TextBox 15"/>
          <p:cNvSpPr>
            <a:spLocks noChangeArrowheads="1"/>
          </p:cNvSpPr>
          <p:nvPr/>
        </p:nvSpPr>
        <p:spPr bwMode="auto">
          <a:xfrm>
            <a:off x="11737975" y="6208713"/>
            <a:ext cx="4540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79" rIns="68558" bIns="34279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* </a:t>
            </a:r>
            <a:endParaRPr lang="zh-CN" altLang="zh-CN" sz="1400" b="1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</p:txBody>
      </p:sp>
      <p:sp>
        <p:nvSpPr>
          <p:cNvPr id="28677" name="任意多边形 42"/>
          <p:cNvSpPr>
            <a:spLocks noChangeArrowheads="1"/>
          </p:cNvSpPr>
          <p:nvPr/>
        </p:nvSpPr>
        <p:spPr bwMode="auto">
          <a:xfrm>
            <a:off x="2017078" y="4105593"/>
            <a:ext cx="8158162" cy="1679575"/>
          </a:xfrm>
          <a:custGeom>
            <a:avLst/>
            <a:gdLst>
              <a:gd name="T0" fmla="*/ 2754223 w 19135506"/>
              <a:gd name="T1" fmla="*/ 276564 h 3938179"/>
              <a:gd name="T2" fmla="*/ 2848135 w 19135506"/>
              <a:gd name="T3" fmla="*/ 426015 h 3938179"/>
              <a:gd name="T4" fmla="*/ 2901753 w 19135506"/>
              <a:gd name="T5" fmla="*/ 447491 h 3938179"/>
              <a:gd name="T6" fmla="*/ 2967356 w 19135506"/>
              <a:gd name="T7" fmla="*/ 549598 h 3938179"/>
              <a:gd name="T8" fmla="*/ 3037015 w 19135506"/>
              <a:gd name="T9" fmla="*/ 1018109 h 3938179"/>
              <a:gd name="T10" fmla="*/ 3098469 w 19135506"/>
              <a:gd name="T11" fmla="*/ 1000346 h 3938179"/>
              <a:gd name="T12" fmla="*/ 3191490 w 19135506"/>
              <a:gd name="T13" fmla="*/ 1206918 h 3938179"/>
              <a:gd name="T14" fmla="*/ 3627800 w 19135506"/>
              <a:gd name="T15" fmla="*/ 937405 h 3938179"/>
              <a:gd name="T16" fmla="*/ 3883415 w 19135506"/>
              <a:gd name="T17" fmla="*/ 979993 h 3938179"/>
              <a:gd name="T18" fmla="*/ 3971848 w 19135506"/>
              <a:gd name="T19" fmla="*/ 1082890 h 3938179"/>
              <a:gd name="T20" fmla="*/ 4263718 w 19135506"/>
              <a:gd name="T21" fmla="*/ 1167124 h 3938179"/>
              <a:gd name="T22" fmla="*/ 4328899 w 19135506"/>
              <a:gd name="T23" fmla="*/ 864620 h 3938179"/>
              <a:gd name="T24" fmla="*/ 4384426 w 19135506"/>
              <a:gd name="T25" fmla="*/ 1002830 h 3938179"/>
              <a:gd name="T26" fmla="*/ 4537552 w 19135506"/>
              <a:gd name="T27" fmla="*/ 1088738 h 3938179"/>
              <a:gd name="T28" fmla="*/ 4646320 w 19135506"/>
              <a:gd name="T29" fmla="*/ 827715 h 3938179"/>
              <a:gd name="T30" fmla="*/ 4859895 w 19135506"/>
              <a:gd name="T31" fmla="*/ 1080503 h 3938179"/>
              <a:gd name="T32" fmla="*/ 4944217 w 19135506"/>
              <a:gd name="T33" fmla="*/ 1070575 h 3938179"/>
              <a:gd name="T34" fmla="*/ 5026052 w 19135506"/>
              <a:gd name="T35" fmla="*/ 507585 h 3938179"/>
              <a:gd name="T36" fmla="*/ 5144933 w 19135506"/>
              <a:gd name="T37" fmla="*/ 917098 h 3938179"/>
              <a:gd name="T38" fmla="*/ 5304154 w 19135506"/>
              <a:gd name="T39" fmla="*/ 1046379 h 3938179"/>
              <a:gd name="T40" fmla="*/ 5470985 w 19135506"/>
              <a:gd name="T41" fmla="*/ 949023 h 3938179"/>
              <a:gd name="T42" fmla="*/ 5594664 w 19135506"/>
              <a:gd name="T43" fmla="*/ 964385 h 3938179"/>
              <a:gd name="T44" fmla="*/ 5710119 w 19135506"/>
              <a:gd name="T45" fmla="*/ 348485 h 3938179"/>
              <a:gd name="T46" fmla="*/ 5762030 w 19135506"/>
              <a:gd name="T47" fmla="*/ 228005 h 3938179"/>
              <a:gd name="T48" fmla="*/ 5845059 w 19135506"/>
              <a:gd name="T49" fmla="*/ 498697 h 3938179"/>
              <a:gd name="T50" fmla="*/ 5897718 w 19135506"/>
              <a:gd name="T51" fmla="*/ 449445 h 3938179"/>
              <a:gd name="T52" fmla="*/ 5969429 w 19135506"/>
              <a:gd name="T53" fmla="*/ 618826 h 3938179"/>
              <a:gd name="T54" fmla="*/ 6037961 w 19135506"/>
              <a:gd name="T55" fmla="*/ 910951 h 3938179"/>
              <a:gd name="T56" fmla="*/ 6107759 w 19135506"/>
              <a:gd name="T57" fmla="*/ 996027 h 3938179"/>
              <a:gd name="T58" fmla="*/ 6314297 w 19135506"/>
              <a:gd name="T59" fmla="*/ 895418 h 3938179"/>
              <a:gd name="T60" fmla="*/ 6685332 w 19135506"/>
              <a:gd name="T61" fmla="*/ 855492 h 3938179"/>
              <a:gd name="T62" fmla="*/ 6820217 w 19135506"/>
              <a:gd name="T63" fmla="*/ 1019460 h 3938179"/>
              <a:gd name="T64" fmla="*/ 7051066 w 19135506"/>
              <a:gd name="T65" fmla="*/ 899211 h 3938179"/>
              <a:gd name="T66" fmla="*/ 7124421 w 19135506"/>
              <a:gd name="T67" fmla="*/ 1018185 h 3938179"/>
              <a:gd name="T68" fmla="*/ 7339933 w 19135506"/>
              <a:gd name="T69" fmla="*/ 1231597 h 3938179"/>
              <a:gd name="T70" fmla="*/ 7466661 w 19135506"/>
              <a:gd name="T71" fmla="*/ 1261135 h 3938179"/>
              <a:gd name="T72" fmla="*/ 7594456 w 19135506"/>
              <a:gd name="T73" fmla="*/ 1264741 h 3938179"/>
              <a:gd name="T74" fmla="*/ 7873436 w 19135506"/>
              <a:gd name="T75" fmla="*/ 1073279 h 3938179"/>
              <a:gd name="T76" fmla="*/ 8006599 w 19135506"/>
              <a:gd name="T77" fmla="*/ 1175902 h 3938179"/>
              <a:gd name="T78" fmla="*/ 8090322 w 19135506"/>
              <a:gd name="T79" fmla="*/ 1341663 h 3938179"/>
              <a:gd name="T80" fmla="*/ 8130390 w 19135506"/>
              <a:gd name="T81" fmla="*/ 1679575 h 3938179"/>
              <a:gd name="T82" fmla="*/ 36815 w 19135506"/>
              <a:gd name="T83" fmla="*/ 1554165 h 3938179"/>
              <a:gd name="T84" fmla="*/ 327366 w 19135506"/>
              <a:gd name="T85" fmla="*/ 1380833 h 3938179"/>
              <a:gd name="T86" fmla="*/ 550267 w 19135506"/>
              <a:gd name="T87" fmla="*/ 1591511 h 3938179"/>
              <a:gd name="T88" fmla="*/ 710481 w 19135506"/>
              <a:gd name="T89" fmla="*/ 1352359 h 3938179"/>
              <a:gd name="T90" fmla="*/ 952113 w 19135506"/>
              <a:gd name="T91" fmla="*/ 1257275 h 3938179"/>
              <a:gd name="T92" fmla="*/ 1167517 w 19135506"/>
              <a:gd name="T93" fmla="*/ 1352063 h 3938179"/>
              <a:gd name="T94" fmla="*/ 1288163 w 19135506"/>
              <a:gd name="T95" fmla="*/ 1032686 h 3938179"/>
              <a:gd name="T96" fmla="*/ 1539064 w 19135506"/>
              <a:gd name="T97" fmla="*/ 906565 h 3938179"/>
              <a:gd name="T98" fmla="*/ 1643771 w 19135506"/>
              <a:gd name="T99" fmla="*/ 1180475 h 3938179"/>
              <a:gd name="T100" fmla="*/ 1691217 w 19135506"/>
              <a:gd name="T101" fmla="*/ 1165629 h 3938179"/>
              <a:gd name="T102" fmla="*/ 1780030 w 19135506"/>
              <a:gd name="T103" fmla="*/ 1207465 h 3938179"/>
              <a:gd name="T104" fmla="*/ 1924021 w 19135506"/>
              <a:gd name="T105" fmla="*/ 508659 h 3938179"/>
              <a:gd name="T106" fmla="*/ 2030950 w 19135506"/>
              <a:gd name="T107" fmla="*/ 971353 h 3938179"/>
              <a:gd name="T108" fmla="*/ 2116904 w 19135506"/>
              <a:gd name="T109" fmla="*/ 1152848 h 3938179"/>
              <a:gd name="T110" fmla="*/ 2290064 w 19135506"/>
              <a:gd name="T111" fmla="*/ 965506 h 3938179"/>
              <a:gd name="T112" fmla="*/ 2380981 w 19135506"/>
              <a:gd name="T113" fmla="*/ 966241 h 3938179"/>
              <a:gd name="T114" fmla="*/ 2509756 w 19135506"/>
              <a:gd name="T115" fmla="*/ 1083982 h 3938179"/>
              <a:gd name="T116" fmla="*/ 2660662 w 19135506"/>
              <a:gd name="T117" fmla="*/ 175141 h 393817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9135506"/>
              <a:gd name="T178" fmla="*/ 0 h 3938179"/>
              <a:gd name="T179" fmla="*/ 19135506 w 19135506"/>
              <a:gd name="T180" fmla="*/ 3938179 h 393817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9135506" h="3938179">
                <a:moveTo>
                  <a:pt x="6319584" y="0"/>
                </a:moveTo>
                <a:lnTo>
                  <a:pt x="6354329" y="0"/>
                </a:lnTo>
                <a:lnTo>
                  <a:pt x="6354329" y="316483"/>
                </a:lnTo>
                <a:lnTo>
                  <a:pt x="6369961" y="316483"/>
                </a:lnTo>
                <a:lnTo>
                  <a:pt x="6369961" y="339400"/>
                </a:lnTo>
                <a:lnTo>
                  <a:pt x="6385783" y="339400"/>
                </a:lnTo>
                <a:lnTo>
                  <a:pt x="6385783" y="355114"/>
                </a:lnTo>
                <a:lnTo>
                  <a:pt x="6401890" y="355114"/>
                </a:lnTo>
                <a:lnTo>
                  <a:pt x="6401890" y="384400"/>
                </a:lnTo>
                <a:lnTo>
                  <a:pt x="6432022" y="384400"/>
                </a:lnTo>
                <a:lnTo>
                  <a:pt x="6432022" y="410662"/>
                </a:lnTo>
                <a:lnTo>
                  <a:pt x="6460211" y="410662"/>
                </a:lnTo>
                <a:lnTo>
                  <a:pt x="6460211" y="648473"/>
                </a:lnTo>
                <a:lnTo>
                  <a:pt x="6515492" y="648473"/>
                </a:lnTo>
                <a:lnTo>
                  <a:pt x="6515492" y="667492"/>
                </a:lnTo>
                <a:lnTo>
                  <a:pt x="6534331" y="667492"/>
                </a:lnTo>
                <a:lnTo>
                  <a:pt x="6534331" y="818313"/>
                </a:lnTo>
                <a:lnTo>
                  <a:pt x="6564496" y="818313"/>
                </a:lnTo>
                <a:lnTo>
                  <a:pt x="6564496" y="1099760"/>
                </a:lnTo>
                <a:lnTo>
                  <a:pt x="6589473" y="1099760"/>
                </a:lnTo>
                <a:lnTo>
                  <a:pt x="6589473" y="1065371"/>
                </a:lnTo>
                <a:lnTo>
                  <a:pt x="6622386" y="1065371"/>
                </a:lnTo>
                <a:lnTo>
                  <a:pt x="6622386" y="1033136"/>
                </a:lnTo>
                <a:lnTo>
                  <a:pt x="6654607" y="1033136"/>
                </a:lnTo>
                <a:lnTo>
                  <a:pt x="6654607" y="998898"/>
                </a:lnTo>
                <a:lnTo>
                  <a:pt x="6680488" y="998898"/>
                </a:lnTo>
                <a:lnTo>
                  <a:pt x="6680488" y="977694"/>
                </a:lnTo>
                <a:lnTo>
                  <a:pt x="6701683" y="977694"/>
                </a:lnTo>
                <a:lnTo>
                  <a:pt x="6701683" y="927363"/>
                </a:lnTo>
                <a:lnTo>
                  <a:pt x="6718882" y="927363"/>
                </a:lnTo>
                <a:lnTo>
                  <a:pt x="6718882" y="739185"/>
                </a:lnTo>
                <a:lnTo>
                  <a:pt x="6757099" y="739185"/>
                </a:lnTo>
                <a:lnTo>
                  <a:pt x="6757099" y="927363"/>
                </a:lnTo>
                <a:lnTo>
                  <a:pt x="6764219" y="927363"/>
                </a:lnTo>
                <a:lnTo>
                  <a:pt x="6764219" y="977694"/>
                </a:lnTo>
                <a:lnTo>
                  <a:pt x="6791055" y="977694"/>
                </a:lnTo>
                <a:lnTo>
                  <a:pt x="6791055" y="1025880"/>
                </a:lnTo>
                <a:lnTo>
                  <a:pt x="6806253" y="1025880"/>
                </a:lnTo>
                <a:lnTo>
                  <a:pt x="6806253" y="1049254"/>
                </a:lnTo>
                <a:lnTo>
                  <a:pt x="6819501" y="1049254"/>
                </a:lnTo>
                <a:lnTo>
                  <a:pt x="6819501" y="1092459"/>
                </a:lnTo>
                <a:lnTo>
                  <a:pt x="6839583" y="1092459"/>
                </a:lnTo>
                <a:lnTo>
                  <a:pt x="6839583" y="1126848"/>
                </a:lnTo>
                <a:lnTo>
                  <a:pt x="6859609" y="1126848"/>
                </a:lnTo>
                <a:lnTo>
                  <a:pt x="6859609" y="1163504"/>
                </a:lnTo>
                <a:lnTo>
                  <a:pt x="6870111" y="1163504"/>
                </a:lnTo>
                <a:lnTo>
                  <a:pt x="6870111" y="1193472"/>
                </a:lnTo>
                <a:lnTo>
                  <a:pt x="6886710" y="1193472"/>
                </a:lnTo>
                <a:lnTo>
                  <a:pt x="6886710" y="1241070"/>
                </a:lnTo>
                <a:lnTo>
                  <a:pt x="6916818" y="1241070"/>
                </a:lnTo>
                <a:lnTo>
                  <a:pt x="6916818" y="1288668"/>
                </a:lnTo>
                <a:lnTo>
                  <a:pt x="6960129" y="1288668"/>
                </a:lnTo>
                <a:lnTo>
                  <a:pt x="6960129" y="1886191"/>
                </a:lnTo>
                <a:lnTo>
                  <a:pt x="6989671" y="1886191"/>
                </a:lnTo>
                <a:lnTo>
                  <a:pt x="6989671" y="1920580"/>
                </a:lnTo>
                <a:lnTo>
                  <a:pt x="7012253" y="1920580"/>
                </a:lnTo>
                <a:lnTo>
                  <a:pt x="7012253" y="1981768"/>
                </a:lnTo>
                <a:lnTo>
                  <a:pt x="7029883" y="1981768"/>
                </a:lnTo>
                <a:lnTo>
                  <a:pt x="7029883" y="2075133"/>
                </a:lnTo>
                <a:lnTo>
                  <a:pt x="7046855" y="2075133"/>
                </a:lnTo>
                <a:lnTo>
                  <a:pt x="7046855" y="2513674"/>
                </a:lnTo>
                <a:lnTo>
                  <a:pt x="7097072" y="2513674"/>
                </a:lnTo>
                <a:lnTo>
                  <a:pt x="7097072" y="2455847"/>
                </a:lnTo>
                <a:lnTo>
                  <a:pt x="7123518" y="2455847"/>
                </a:lnTo>
                <a:lnTo>
                  <a:pt x="7123518" y="2387208"/>
                </a:lnTo>
                <a:lnTo>
                  <a:pt x="7152441" y="2387208"/>
                </a:lnTo>
                <a:lnTo>
                  <a:pt x="7152441" y="2313179"/>
                </a:lnTo>
                <a:lnTo>
                  <a:pt x="7169286" y="2313179"/>
                </a:lnTo>
                <a:lnTo>
                  <a:pt x="7169286" y="2283792"/>
                </a:lnTo>
                <a:lnTo>
                  <a:pt x="7186283" y="2283792"/>
                </a:lnTo>
                <a:lnTo>
                  <a:pt x="7186283" y="2251411"/>
                </a:lnTo>
                <a:lnTo>
                  <a:pt x="7203653" y="2251411"/>
                </a:lnTo>
                <a:lnTo>
                  <a:pt x="7203653" y="2283792"/>
                </a:lnTo>
                <a:lnTo>
                  <a:pt x="7220650" y="2283792"/>
                </a:lnTo>
                <a:lnTo>
                  <a:pt x="7220650" y="2313179"/>
                </a:lnTo>
                <a:lnTo>
                  <a:pt x="7235034" y="2313179"/>
                </a:lnTo>
                <a:lnTo>
                  <a:pt x="7235034" y="2345559"/>
                </a:lnTo>
                <a:lnTo>
                  <a:pt x="7267664" y="2345559"/>
                </a:lnTo>
                <a:lnTo>
                  <a:pt x="7267664" y="2407034"/>
                </a:lnTo>
                <a:lnTo>
                  <a:pt x="7301127" y="2407034"/>
                </a:lnTo>
                <a:lnTo>
                  <a:pt x="7301127" y="2467288"/>
                </a:lnTo>
                <a:lnTo>
                  <a:pt x="7330066" y="2467288"/>
                </a:lnTo>
                <a:lnTo>
                  <a:pt x="7330066" y="2525471"/>
                </a:lnTo>
                <a:lnTo>
                  <a:pt x="7366102" y="2525471"/>
                </a:lnTo>
                <a:lnTo>
                  <a:pt x="7366102" y="2577376"/>
                </a:lnTo>
                <a:lnTo>
                  <a:pt x="7395646" y="2577376"/>
                </a:lnTo>
                <a:lnTo>
                  <a:pt x="7395646" y="2671388"/>
                </a:lnTo>
                <a:lnTo>
                  <a:pt x="7464760" y="2671388"/>
                </a:lnTo>
                <a:lnTo>
                  <a:pt x="7464760" y="2810898"/>
                </a:lnTo>
                <a:lnTo>
                  <a:pt x="7485849" y="2810898"/>
                </a:lnTo>
                <a:lnTo>
                  <a:pt x="7485849" y="2829917"/>
                </a:lnTo>
                <a:lnTo>
                  <a:pt x="7683404" y="2829917"/>
                </a:lnTo>
                <a:lnTo>
                  <a:pt x="7683404" y="2787266"/>
                </a:lnTo>
                <a:lnTo>
                  <a:pt x="7728750" y="2787266"/>
                </a:lnTo>
                <a:lnTo>
                  <a:pt x="7728750" y="2297834"/>
                </a:lnTo>
                <a:lnTo>
                  <a:pt x="7959101" y="2297834"/>
                </a:lnTo>
                <a:lnTo>
                  <a:pt x="7959101" y="2268896"/>
                </a:lnTo>
                <a:lnTo>
                  <a:pt x="7971553" y="2268896"/>
                </a:lnTo>
                <a:lnTo>
                  <a:pt x="7971553" y="2230947"/>
                </a:lnTo>
                <a:lnTo>
                  <a:pt x="8007769" y="2230947"/>
                </a:lnTo>
                <a:lnTo>
                  <a:pt x="8007769" y="2184280"/>
                </a:lnTo>
                <a:lnTo>
                  <a:pt x="8468472" y="2184280"/>
                </a:lnTo>
                <a:lnTo>
                  <a:pt x="8468472" y="2197978"/>
                </a:lnTo>
                <a:lnTo>
                  <a:pt x="8509244" y="2197978"/>
                </a:lnTo>
                <a:lnTo>
                  <a:pt x="8509244" y="2216997"/>
                </a:lnTo>
                <a:lnTo>
                  <a:pt x="8530734" y="2216997"/>
                </a:lnTo>
                <a:lnTo>
                  <a:pt x="8530734" y="2243731"/>
                </a:lnTo>
                <a:lnTo>
                  <a:pt x="8559315" y="2243731"/>
                </a:lnTo>
                <a:lnTo>
                  <a:pt x="8559315" y="2353512"/>
                </a:lnTo>
                <a:lnTo>
                  <a:pt x="8698824" y="2353512"/>
                </a:lnTo>
                <a:lnTo>
                  <a:pt x="8698824" y="2268897"/>
                </a:lnTo>
                <a:lnTo>
                  <a:pt x="8814000" y="2268897"/>
                </a:lnTo>
                <a:lnTo>
                  <a:pt x="8814000" y="2119653"/>
                </a:lnTo>
                <a:lnTo>
                  <a:pt x="9026510" y="2119653"/>
                </a:lnTo>
                <a:lnTo>
                  <a:pt x="9026510" y="2268897"/>
                </a:lnTo>
                <a:lnTo>
                  <a:pt x="9026510" y="2297835"/>
                </a:lnTo>
                <a:lnTo>
                  <a:pt x="9108806" y="2297835"/>
                </a:lnTo>
                <a:lnTo>
                  <a:pt x="9108806" y="2437606"/>
                </a:lnTo>
                <a:lnTo>
                  <a:pt x="9141686" y="2437606"/>
                </a:lnTo>
                <a:lnTo>
                  <a:pt x="9141686" y="2577377"/>
                </a:lnTo>
                <a:lnTo>
                  <a:pt x="9173913" y="2577377"/>
                </a:lnTo>
                <a:lnTo>
                  <a:pt x="9173913" y="2655211"/>
                </a:lnTo>
                <a:lnTo>
                  <a:pt x="9226037" y="2655211"/>
                </a:lnTo>
                <a:lnTo>
                  <a:pt x="9226037" y="2623327"/>
                </a:lnTo>
                <a:lnTo>
                  <a:pt x="9244019" y="2623327"/>
                </a:lnTo>
                <a:lnTo>
                  <a:pt x="9244019" y="2593935"/>
                </a:lnTo>
                <a:lnTo>
                  <a:pt x="9259890" y="2593935"/>
                </a:lnTo>
                <a:lnTo>
                  <a:pt x="9259890" y="2573651"/>
                </a:lnTo>
                <a:lnTo>
                  <a:pt x="9316232" y="2573651"/>
                </a:lnTo>
                <a:lnTo>
                  <a:pt x="9316232" y="2539103"/>
                </a:lnTo>
                <a:lnTo>
                  <a:pt x="9438547" y="2539103"/>
                </a:lnTo>
                <a:lnTo>
                  <a:pt x="9438547" y="2573651"/>
                </a:lnTo>
                <a:lnTo>
                  <a:pt x="9462881" y="2573651"/>
                </a:lnTo>
                <a:lnTo>
                  <a:pt x="9462881" y="2593598"/>
                </a:lnTo>
                <a:lnTo>
                  <a:pt x="9504779" y="2593598"/>
                </a:lnTo>
                <a:lnTo>
                  <a:pt x="9504779" y="2579547"/>
                </a:lnTo>
                <a:lnTo>
                  <a:pt x="9535775" y="2579547"/>
                </a:lnTo>
                <a:lnTo>
                  <a:pt x="9535775" y="2548438"/>
                </a:lnTo>
                <a:lnTo>
                  <a:pt x="9769854" y="2548438"/>
                </a:lnTo>
                <a:lnTo>
                  <a:pt x="9769854" y="2610542"/>
                </a:lnTo>
                <a:lnTo>
                  <a:pt x="9947684" y="2610542"/>
                </a:lnTo>
                <a:lnTo>
                  <a:pt x="9947684" y="2736611"/>
                </a:lnTo>
                <a:lnTo>
                  <a:pt x="10000832" y="2736611"/>
                </a:lnTo>
                <a:lnTo>
                  <a:pt x="10000832" y="2388321"/>
                </a:lnTo>
                <a:lnTo>
                  <a:pt x="10034600" y="2388321"/>
                </a:lnTo>
                <a:lnTo>
                  <a:pt x="10034600" y="2356755"/>
                </a:lnTo>
                <a:lnTo>
                  <a:pt x="10050084" y="2356755"/>
                </a:lnTo>
                <a:lnTo>
                  <a:pt x="10050084" y="2315516"/>
                </a:lnTo>
                <a:lnTo>
                  <a:pt x="10067327" y="2315516"/>
                </a:lnTo>
                <a:lnTo>
                  <a:pt x="10067327" y="2040937"/>
                </a:lnTo>
                <a:lnTo>
                  <a:pt x="10082395" y="2040937"/>
                </a:lnTo>
                <a:lnTo>
                  <a:pt x="10082395" y="2027316"/>
                </a:lnTo>
                <a:lnTo>
                  <a:pt x="10112025" y="2027316"/>
                </a:lnTo>
                <a:lnTo>
                  <a:pt x="10112025" y="1791012"/>
                </a:lnTo>
                <a:lnTo>
                  <a:pt x="10153717" y="1791012"/>
                </a:lnTo>
                <a:lnTo>
                  <a:pt x="10153717" y="2027316"/>
                </a:lnTo>
                <a:lnTo>
                  <a:pt x="10171076" y="2027316"/>
                </a:lnTo>
                <a:lnTo>
                  <a:pt x="10171076" y="2040937"/>
                </a:lnTo>
                <a:lnTo>
                  <a:pt x="10183415" y="2040937"/>
                </a:lnTo>
                <a:lnTo>
                  <a:pt x="10183415" y="2238405"/>
                </a:lnTo>
                <a:lnTo>
                  <a:pt x="10214311" y="2238405"/>
                </a:lnTo>
                <a:lnTo>
                  <a:pt x="10214311" y="2278506"/>
                </a:lnTo>
                <a:lnTo>
                  <a:pt x="10242721" y="2278506"/>
                </a:lnTo>
                <a:lnTo>
                  <a:pt x="10242721" y="2315516"/>
                </a:lnTo>
                <a:lnTo>
                  <a:pt x="10245675" y="2315516"/>
                </a:lnTo>
                <a:lnTo>
                  <a:pt x="10245675" y="2321757"/>
                </a:lnTo>
                <a:lnTo>
                  <a:pt x="10260855" y="2321757"/>
                </a:lnTo>
                <a:lnTo>
                  <a:pt x="10260855" y="2351382"/>
                </a:lnTo>
                <a:lnTo>
                  <a:pt x="10283960" y="2351382"/>
                </a:lnTo>
                <a:lnTo>
                  <a:pt x="10283960" y="2554305"/>
                </a:lnTo>
                <a:lnTo>
                  <a:pt x="10295558" y="2554305"/>
                </a:lnTo>
                <a:lnTo>
                  <a:pt x="10295558" y="2571391"/>
                </a:lnTo>
                <a:lnTo>
                  <a:pt x="10444133" y="2571391"/>
                </a:lnTo>
                <a:lnTo>
                  <a:pt x="10444133" y="2607108"/>
                </a:lnTo>
                <a:lnTo>
                  <a:pt x="10509734" y="2607108"/>
                </a:lnTo>
                <a:lnTo>
                  <a:pt x="10509734" y="2637020"/>
                </a:lnTo>
                <a:lnTo>
                  <a:pt x="10532929" y="2637020"/>
                </a:lnTo>
                <a:lnTo>
                  <a:pt x="10532929" y="2672886"/>
                </a:lnTo>
                <a:lnTo>
                  <a:pt x="10617532" y="2672886"/>
                </a:lnTo>
                <a:lnTo>
                  <a:pt x="10617532" y="2632774"/>
                </a:lnTo>
                <a:lnTo>
                  <a:pt x="10643128" y="2632774"/>
                </a:lnTo>
                <a:lnTo>
                  <a:pt x="10643128" y="2552816"/>
                </a:lnTo>
                <a:lnTo>
                  <a:pt x="10667686" y="2552816"/>
                </a:lnTo>
                <a:lnTo>
                  <a:pt x="10667686" y="2442411"/>
                </a:lnTo>
                <a:lnTo>
                  <a:pt x="10737430" y="2442411"/>
                </a:lnTo>
                <a:lnTo>
                  <a:pt x="10737430" y="2289074"/>
                </a:lnTo>
                <a:lnTo>
                  <a:pt x="10767088" y="2289074"/>
                </a:lnTo>
                <a:lnTo>
                  <a:pt x="10767088" y="2254766"/>
                </a:lnTo>
                <a:lnTo>
                  <a:pt x="10790857" y="2254766"/>
                </a:lnTo>
                <a:lnTo>
                  <a:pt x="10790857" y="2133566"/>
                </a:lnTo>
                <a:lnTo>
                  <a:pt x="10821011" y="2133566"/>
                </a:lnTo>
                <a:lnTo>
                  <a:pt x="10821011" y="2025610"/>
                </a:lnTo>
                <a:lnTo>
                  <a:pt x="10855220" y="2025610"/>
                </a:lnTo>
                <a:lnTo>
                  <a:pt x="10855220" y="1940783"/>
                </a:lnTo>
                <a:lnTo>
                  <a:pt x="10898250" y="1940783"/>
                </a:lnTo>
                <a:lnTo>
                  <a:pt x="10898250" y="1839684"/>
                </a:lnTo>
                <a:lnTo>
                  <a:pt x="11256137" y="1839684"/>
                </a:lnTo>
                <a:lnTo>
                  <a:pt x="11256137" y="1940992"/>
                </a:lnTo>
                <a:lnTo>
                  <a:pt x="11288268" y="1940992"/>
                </a:lnTo>
                <a:lnTo>
                  <a:pt x="11288268" y="2001263"/>
                </a:lnTo>
                <a:lnTo>
                  <a:pt x="11310880" y="2001263"/>
                </a:lnTo>
                <a:lnTo>
                  <a:pt x="11310880" y="2107633"/>
                </a:lnTo>
                <a:lnTo>
                  <a:pt x="11345465" y="2107633"/>
                </a:lnTo>
                <a:lnTo>
                  <a:pt x="11345465" y="2282390"/>
                </a:lnTo>
                <a:lnTo>
                  <a:pt x="11376523" y="2282390"/>
                </a:lnTo>
                <a:lnTo>
                  <a:pt x="11376523" y="2401984"/>
                </a:lnTo>
                <a:lnTo>
                  <a:pt x="11399203" y="2401984"/>
                </a:lnTo>
                <a:lnTo>
                  <a:pt x="11399203" y="2533507"/>
                </a:lnTo>
                <a:lnTo>
                  <a:pt x="11423397" y="2533507"/>
                </a:lnTo>
                <a:lnTo>
                  <a:pt x="11423397" y="2564451"/>
                </a:lnTo>
                <a:lnTo>
                  <a:pt x="11447590" y="2564451"/>
                </a:lnTo>
                <a:lnTo>
                  <a:pt x="11447590" y="2510229"/>
                </a:lnTo>
                <a:lnTo>
                  <a:pt x="11483303" y="2510229"/>
                </a:lnTo>
                <a:lnTo>
                  <a:pt x="11483303" y="2458114"/>
                </a:lnTo>
                <a:lnTo>
                  <a:pt x="11506653" y="2458114"/>
                </a:lnTo>
                <a:lnTo>
                  <a:pt x="11506653" y="2233760"/>
                </a:lnTo>
                <a:lnTo>
                  <a:pt x="11537922" y="2233760"/>
                </a:lnTo>
                <a:lnTo>
                  <a:pt x="11537922" y="2458114"/>
                </a:lnTo>
                <a:lnTo>
                  <a:pt x="11561273" y="2458114"/>
                </a:lnTo>
                <a:lnTo>
                  <a:pt x="11561273" y="2510229"/>
                </a:lnTo>
                <a:lnTo>
                  <a:pt x="11596986" y="2510229"/>
                </a:lnTo>
                <a:lnTo>
                  <a:pt x="11596986" y="2554405"/>
                </a:lnTo>
                <a:lnTo>
                  <a:pt x="11626796" y="2554405"/>
                </a:lnTo>
                <a:lnTo>
                  <a:pt x="11626796" y="2591693"/>
                </a:lnTo>
                <a:lnTo>
                  <a:pt x="11656050" y="2591693"/>
                </a:lnTo>
                <a:lnTo>
                  <a:pt x="11656050" y="2900381"/>
                </a:lnTo>
                <a:lnTo>
                  <a:pt x="11707155" y="2900381"/>
                </a:lnTo>
                <a:lnTo>
                  <a:pt x="11707155" y="2572489"/>
                </a:lnTo>
                <a:lnTo>
                  <a:pt x="11729414" y="2572489"/>
                </a:lnTo>
                <a:lnTo>
                  <a:pt x="11729414" y="1346803"/>
                </a:lnTo>
                <a:lnTo>
                  <a:pt x="11762517" y="1346803"/>
                </a:lnTo>
                <a:lnTo>
                  <a:pt x="11762517" y="1228203"/>
                </a:lnTo>
                <a:lnTo>
                  <a:pt x="11788935" y="1228203"/>
                </a:lnTo>
                <a:lnTo>
                  <a:pt x="11788935" y="1190159"/>
                </a:lnTo>
                <a:lnTo>
                  <a:pt x="11800933" y="1190159"/>
                </a:lnTo>
                <a:lnTo>
                  <a:pt x="11800933" y="1181592"/>
                </a:lnTo>
                <a:lnTo>
                  <a:pt x="12000670" y="1181592"/>
                </a:lnTo>
                <a:lnTo>
                  <a:pt x="12000670" y="1190159"/>
                </a:lnTo>
                <a:lnTo>
                  <a:pt x="12000670" y="1228203"/>
                </a:lnTo>
                <a:lnTo>
                  <a:pt x="12012668" y="1228203"/>
                </a:lnTo>
                <a:lnTo>
                  <a:pt x="12012668" y="1346803"/>
                </a:lnTo>
                <a:lnTo>
                  <a:pt x="12044125" y="1346803"/>
                </a:lnTo>
                <a:lnTo>
                  <a:pt x="12044125" y="2131891"/>
                </a:lnTo>
                <a:lnTo>
                  <a:pt x="12051301" y="2131891"/>
                </a:lnTo>
                <a:lnTo>
                  <a:pt x="12051301" y="2160131"/>
                </a:lnTo>
                <a:lnTo>
                  <a:pt x="12067779" y="2160131"/>
                </a:lnTo>
                <a:lnTo>
                  <a:pt x="12067779" y="2150364"/>
                </a:lnTo>
                <a:lnTo>
                  <a:pt x="12086252" y="2131891"/>
                </a:lnTo>
                <a:lnTo>
                  <a:pt x="12213966" y="2131891"/>
                </a:lnTo>
                <a:lnTo>
                  <a:pt x="12232439" y="2150364"/>
                </a:lnTo>
                <a:lnTo>
                  <a:pt x="12232439" y="2160131"/>
                </a:lnTo>
                <a:lnTo>
                  <a:pt x="12268355" y="2160131"/>
                </a:lnTo>
                <a:lnTo>
                  <a:pt x="12268355" y="2196980"/>
                </a:lnTo>
                <a:lnTo>
                  <a:pt x="12290198" y="2196980"/>
                </a:lnTo>
                <a:lnTo>
                  <a:pt x="12290199" y="2196980"/>
                </a:lnTo>
                <a:lnTo>
                  <a:pt x="12290199" y="2225219"/>
                </a:lnTo>
                <a:lnTo>
                  <a:pt x="12333389" y="2225219"/>
                </a:lnTo>
                <a:lnTo>
                  <a:pt x="12333389" y="2481795"/>
                </a:lnTo>
                <a:lnTo>
                  <a:pt x="12441243" y="2481795"/>
                </a:lnTo>
                <a:lnTo>
                  <a:pt x="12441243" y="2453494"/>
                </a:lnTo>
                <a:lnTo>
                  <a:pt x="12482965" y="2453494"/>
                </a:lnTo>
                <a:lnTo>
                  <a:pt x="12482965" y="2135997"/>
                </a:lnTo>
                <a:lnTo>
                  <a:pt x="12503282" y="2135997"/>
                </a:lnTo>
                <a:lnTo>
                  <a:pt x="12503282" y="2099529"/>
                </a:lnTo>
                <a:lnTo>
                  <a:pt x="12533260" y="2099529"/>
                </a:lnTo>
                <a:lnTo>
                  <a:pt x="12533260" y="2063063"/>
                </a:lnTo>
                <a:lnTo>
                  <a:pt x="12682979" y="2063063"/>
                </a:lnTo>
                <a:lnTo>
                  <a:pt x="12682979" y="2099529"/>
                </a:lnTo>
                <a:lnTo>
                  <a:pt x="12756769" y="2099529"/>
                </a:lnTo>
                <a:lnTo>
                  <a:pt x="12756769" y="2420686"/>
                </a:lnTo>
                <a:lnTo>
                  <a:pt x="12791146" y="2420686"/>
                </a:lnTo>
                <a:lnTo>
                  <a:pt x="12791146" y="2225219"/>
                </a:lnTo>
                <a:lnTo>
                  <a:pt x="12832556" y="2225219"/>
                </a:lnTo>
                <a:lnTo>
                  <a:pt x="12832556" y="2131890"/>
                </a:lnTo>
                <a:lnTo>
                  <a:pt x="12862851" y="2131890"/>
                </a:lnTo>
                <a:lnTo>
                  <a:pt x="12862851" y="2099529"/>
                </a:lnTo>
                <a:lnTo>
                  <a:pt x="12880771" y="2099529"/>
                </a:lnTo>
                <a:lnTo>
                  <a:pt x="12880771" y="2063063"/>
                </a:lnTo>
                <a:lnTo>
                  <a:pt x="13012571" y="2063063"/>
                </a:lnTo>
                <a:lnTo>
                  <a:pt x="13012571" y="2099529"/>
                </a:lnTo>
                <a:lnTo>
                  <a:pt x="13044870" y="2099529"/>
                </a:lnTo>
                <a:lnTo>
                  <a:pt x="13044870" y="2131891"/>
                </a:lnTo>
                <a:lnTo>
                  <a:pt x="13070899" y="2131891"/>
                </a:lnTo>
                <a:lnTo>
                  <a:pt x="13070899" y="2233829"/>
                </a:lnTo>
                <a:lnTo>
                  <a:pt x="13122652" y="2233829"/>
                </a:lnTo>
                <a:lnTo>
                  <a:pt x="13122652" y="2261239"/>
                </a:lnTo>
                <a:lnTo>
                  <a:pt x="13134961" y="2261239"/>
                </a:lnTo>
                <a:lnTo>
                  <a:pt x="13134961" y="2322279"/>
                </a:lnTo>
                <a:lnTo>
                  <a:pt x="13296300" y="2322279"/>
                </a:lnTo>
                <a:lnTo>
                  <a:pt x="13296300" y="2322278"/>
                </a:lnTo>
                <a:lnTo>
                  <a:pt x="13296299" y="2322278"/>
                </a:lnTo>
                <a:lnTo>
                  <a:pt x="13296299" y="2186441"/>
                </a:lnTo>
                <a:lnTo>
                  <a:pt x="13296299" y="1319571"/>
                </a:lnTo>
                <a:lnTo>
                  <a:pt x="13296299" y="1189176"/>
                </a:lnTo>
                <a:lnTo>
                  <a:pt x="13329212" y="1189176"/>
                </a:lnTo>
                <a:lnTo>
                  <a:pt x="13329212" y="944714"/>
                </a:lnTo>
                <a:lnTo>
                  <a:pt x="13365590" y="944714"/>
                </a:lnTo>
                <a:lnTo>
                  <a:pt x="13365590" y="817109"/>
                </a:lnTo>
                <a:lnTo>
                  <a:pt x="13393460" y="817109"/>
                </a:lnTo>
                <a:lnTo>
                  <a:pt x="13393460" y="593980"/>
                </a:lnTo>
                <a:lnTo>
                  <a:pt x="13420895" y="593980"/>
                </a:lnTo>
                <a:lnTo>
                  <a:pt x="13420895" y="561289"/>
                </a:lnTo>
                <a:lnTo>
                  <a:pt x="13448435" y="561289"/>
                </a:lnTo>
                <a:lnTo>
                  <a:pt x="13448435" y="534615"/>
                </a:lnTo>
                <a:lnTo>
                  <a:pt x="13466637" y="534615"/>
                </a:lnTo>
                <a:lnTo>
                  <a:pt x="13466637" y="495809"/>
                </a:lnTo>
                <a:lnTo>
                  <a:pt x="13475295" y="495809"/>
                </a:lnTo>
                <a:lnTo>
                  <a:pt x="13475295" y="271203"/>
                </a:lnTo>
                <a:lnTo>
                  <a:pt x="13506564" y="271203"/>
                </a:lnTo>
                <a:lnTo>
                  <a:pt x="13506564" y="495809"/>
                </a:lnTo>
                <a:lnTo>
                  <a:pt x="13515221" y="495809"/>
                </a:lnTo>
                <a:lnTo>
                  <a:pt x="13515221" y="534615"/>
                </a:lnTo>
                <a:lnTo>
                  <a:pt x="13539326" y="534615"/>
                </a:lnTo>
                <a:lnTo>
                  <a:pt x="13539326" y="569950"/>
                </a:lnTo>
                <a:lnTo>
                  <a:pt x="13552866" y="569950"/>
                </a:lnTo>
                <a:lnTo>
                  <a:pt x="13552866" y="587873"/>
                </a:lnTo>
                <a:lnTo>
                  <a:pt x="13578649" y="587873"/>
                </a:lnTo>
                <a:lnTo>
                  <a:pt x="13578649" y="785894"/>
                </a:lnTo>
                <a:lnTo>
                  <a:pt x="13615266" y="785894"/>
                </a:lnTo>
                <a:lnTo>
                  <a:pt x="13615266" y="817109"/>
                </a:lnTo>
                <a:lnTo>
                  <a:pt x="13639910" y="817109"/>
                </a:lnTo>
                <a:lnTo>
                  <a:pt x="13639910" y="944714"/>
                </a:lnTo>
                <a:lnTo>
                  <a:pt x="13670647" y="944714"/>
                </a:lnTo>
                <a:lnTo>
                  <a:pt x="13670647" y="1169319"/>
                </a:lnTo>
                <a:lnTo>
                  <a:pt x="13709971" y="1169319"/>
                </a:lnTo>
                <a:lnTo>
                  <a:pt x="13709971" y="1138685"/>
                </a:lnTo>
                <a:lnTo>
                  <a:pt x="13729030" y="1138685"/>
                </a:lnTo>
                <a:lnTo>
                  <a:pt x="13729030" y="1109885"/>
                </a:lnTo>
                <a:lnTo>
                  <a:pt x="13746547" y="1109885"/>
                </a:lnTo>
                <a:lnTo>
                  <a:pt x="13746547" y="1068399"/>
                </a:lnTo>
                <a:lnTo>
                  <a:pt x="13775370" y="1068399"/>
                </a:lnTo>
                <a:lnTo>
                  <a:pt x="13775370" y="1035897"/>
                </a:lnTo>
                <a:lnTo>
                  <a:pt x="13793371" y="1035897"/>
                </a:lnTo>
                <a:lnTo>
                  <a:pt x="13793371" y="881475"/>
                </a:lnTo>
                <a:lnTo>
                  <a:pt x="13824640" y="881475"/>
                </a:lnTo>
                <a:lnTo>
                  <a:pt x="13824640" y="1035897"/>
                </a:lnTo>
                <a:lnTo>
                  <a:pt x="13833485" y="1035897"/>
                </a:lnTo>
                <a:lnTo>
                  <a:pt x="13833485" y="1053836"/>
                </a:lnTo>
                <a:lnTo>
                  <a:pt x="13849881" y="1053836"/>
                </a:lnTo>
                <a:lnTo>
                  <a:pt x="13849881" y="1068399"/>
                </a:lnTo>
                <a:lnTo>
                  <a:pt x="13854302" y="1068399"/>
                </a:lnTo>
                <a:lnTo>
                  <a:pt x="13854302" y="1128787"/>
                </a:lnTo>
                <a:lnTo>
                  <a:pt x="13887828" y="1128787"/>
                </a:lnTo>
                <a:lnTo>
                  <a:pt x="13887828" y="1193780"/>
                </a:lnTo>
                <a:lnTo>
                  <a:pt x="13920012" y="1193780"/>
                </a:lnTo>
                <a:lnTo>
                  <a:pt x="13920012" y="1257940"/>
                </a:lnTo>
                <a:lnTo>
                  <a:pt x="13951850" y="1257940"/>
                </a:lnTo>
                <a:lnTo>
                  <a:pt x="13951850" y="1319571"/>
                </a:lnTo>
                <a:lnTo>
                  <a:pt x="13985625" y="1319571"/>
                </a:lnTo>
                <a:lnTo>
                  <a:pt x="13985625" y="1450990"/>
                </a:lnTo>
                <a:lnTo>
                  <a:pt x="14001689" y="1450990"/>
                </a:lnTo>
                <a:lnTo>
                  <a:pt x="14001689" y="1823645"/>
                </a:lnTo>
                <a:lnTo>
                  <a:pt x="14047894" y="1823645"/>
                </a:lnTo>
                <a:lnTo>
                  <a:pt x="14047894" y="1957793"/>
                </a:lnTo>
                <a:lnTo>
                  <a:pt x="14069863" y="1957793"/>
                </a:lnTo>
                <a:lnTo>
                  <a:pt x="14069863" y="2285796"/>
                </a:lnTo>
                <a:lnTo>
                  <a:pt x="14097737" y="2285796"/>
                </a:lnTo>
                <a:lnTo>
                  <a:pt x="14097737" y="2298955"/>
                </a:lnTo>
                <a:lnTo>
                  <a:pt x="14123580" y="2298955"/>
                </a:lnTo>
                <a:lnTo>
                  <a:pt x="14123580" y="2233829"/>
                </a:lnTo>
                <a:lnTo>
                  <a:pt x="14149076" y="2233829"/>
                </a:lnTo>
                <a:lnTo>
                  <a:pt x="14149076" y="2158090"/>
                </a:lnTo>
                <a:lnTo>
                  <a:pt x="14162436" y="2158090"/>
                </a:lnTo>
                <a:lnTo>
                  <a:pt x="14162436" y="2135951"/>
                </a:lnTo>
                <a:lnTo>
                  <a:pt x="14223273" y="2135951"/>
                </a:lnTo>
                <a:lnTo>
                  <a:pt x="14223273" y="2148595"/>
                </a:lnTo>
                <a:lnTo>
                  <a:pt x="14234272" y="2148595"/>
                </a:lnTo>
                <a:lnTo>
                  <a:pt x="14234272" y="2190653"/>
                </a:lnTo>
                <a:lnTo>
                  <a:pt x="14253692" y="2190653"/>
                </a:lnTo>
                <a:lnTo>
                  <a:pt x="14253692" y="2206714"/>
                </a:lnTo>
                <a:lnTo>
                  <a:pt x="14264690" y="2206714"/>
                </a:lnTo>
                <a:lnTo>
                  <a:pt x="14264690" y="2259290"/>
                </a:lnTo>
                <a:lnTo>
                  <a:pt x="14289500" y="2259290"/>
                </a:lnTo>
                <a:lnTo>
                  <a:pt x="14289500" y="2311866"/>
                </a:lnTo>
                <a:lnTo>
                  <a:pt x="14310844" y="2311866"/>
                </a:lnTo>
                <a:lnTo>
                  <a:pt x="14310844" y="2335432"/>
                </a:lnTo>
                <a:lnTo>
                  <a:pt x="14326150" y="2335432"/>
                </a:lnTo>
                <a:lnTo>
                  <a:pt x="14326150" y="2362074"/>
                </a:lnTo>
                <a:lnTo>
                  <a:pt x="14355564" y="2362074"/>
                </a:lnTo>
                <a:lnTo>
                  <a:pt x="14355564" y="2420686"/>
                </a:lnTo>
                <a:lnTo>
                  <a:pt x="14399093" y="2420686"/>
                </a:lnTo>
                <a:lnTo>
                  <a:pt x="14399093" y="2447684"/>
                </a:lnTo>
                <a:lnTo>
                  <a:pt x="14451959" y="2447684"/>
                </a:lnTo>
                <a:lnTo>
                  <a:pt x="14451959" y="2577032"/>
                </a:lnTo>
                <a:lnTo>
                  <a:pt x="14593471" y="2577032"/>
                </a:lnTo>
                <a:lnTo>
                  <a:pt x="14593471" y="2549622"/>
                </a:lnTo>
                <a:lnTo>
                  <a:pt x="14623330" y="2549622"/>
                </a:lnTo>
                <a:lnTo>
                  <a:pt x="14623330" y="2135951"/>
                </a:lnTo>
                <a:lnTo>
                  <a:pt x="14810599" y="2135951"/>
                </a:lnTo>
                <a:lnTo>
                  <a:pt x="14810599" y="2099529"/>
                </a:lnTo>
                <a:lnTo>
                  <a:pt x="14838474" y="2099529"/>
                </a:lnTo>
                <a:lnTo>
                  <a:pt x="14838474" y="2042564"/>
                </a:lnTo>
                <a:lnTo>
                  <a:pt x="15168129" y="2042564"/>
                </a:lnTo>
                <a:lnTo>
                  <a:pt x="15168129" y="2063063"/>
                </a:lnTo>
                <a:lnTo>
                  <a:pt x="15169161" y="2063063"/>
                </a:lnTo>
                <a:lnTo>
                  <a:pt x="15169161" y="2067055"/>
                </a:lnTo>
                <a:lnTo>
                  <a:pt x="15296875" y="2067055"/>
                </a:lnTo>
                <a:lnTo>
                  <a:pt x="15296875" y="2196980"/>
                </a:lnTo>
                <a:lnTo>
                  <a:pt x="15403186" y="2196980"/>
                </a:lnTo>
                <a:lnTo>
                  <a:pt x="15403186" y="2107150"/>
                </a:lnTo>
                <a:lnTo>
                  <a:pt x="15508410" y="2107150"/>
                </a:lnTo>
                <a:lnTo>
                  <a:pt x="15508410" y="2005912"/>
                </a:lnTo>
                <a:lnTo>
                  <a:pt x="15680887" y="2005912"/>
                </a:lnTo>
                <a:lnTo>
                  <a:pt x="15680887" y="2157911"/>
                </a:lnTo>
                <a:lnTo>
                  <a:pt x="15741212" y="2157911"/>
                </a:lnTo>
                <a:lnTo>
                  <a:pt x="15741212" y="2255205"/>
                </a:lnTo>
                <a:lnTo>
                  <a:pt x="15767126" y="2255205"/>
                </a:lnTo>
                <a:lnTo>
                  <a:pt x="15767126" y="2378856"/>
                </a:lnTo>
                <a:lnTo>
                  <a:pt x="15801925" y="2378856"/>
                </a:lnTo>
                <a:lnTo>
                  <a:pt x="15801925" y="2452879"/>
                </a:lnTo>
                <a:lnTo>
                  <a:pt x="15845361" y="2452879"/>
                </a:lnTo>
                <a:lnTo>
                  <a:pt x="15845361" y="2390375"/>
                </a:lnTo>
                <a:lnTo>
                  <a:pt x="15900641" y="2390375"/>
                </a:lnTo>
                <a:lnTo>
                  <a:pt x="15900641" y="2362074"/>
                </a:lnTo>
                <a:lnTo>
                  <a:pt x="15997268" y="2362074"/>
                </a:lnTo>
                <a:lnTo>
                  <a:pt x="15997268" y="2390375"/>
                </a:lnTo>
                <a:lnTo>
                  <a:pt x="16094542" y="2390375"/>
                </a:lnTo>
                <a:lnTo>
                  <a:pt x="16094542" y="2362567"/>
                </a:lnTo>
                <a:lnTo>
                  <a:pt x="16274841" y="2362567"/>
                </a:lnTo>
                <a:lnTo>
                  <a:pt x="16274841" y="2420686"/>
                </a:lnTo>
                <a:lnTo>
                  <a:pt x="16426167" y="2420686"/>
                </a:lnTo>
                <a:lnTo>
                  <a:pt x="16426167" y="2512772"/>
                </a:lnTo>
                <a:lnTo>
                  <a:pt x="16467941" y="2512772"/>
                </a:lnTo>
                <a:lnTo>
                  <a:pt x="16467941" y="2214043"/>
                </a:lnTo>
                <a:lnTo>
                  <a:pt x="16497013" y="2214043"/>
                </a:lnTo>
                <a:lnTo>
                  <a:pt x="16497013" y="2163063"/>
                </a:lnTo>
                <a:lnTo>
                  <a:pt x="16531341" y="2163063"/>
                </a:lnTo>
                <a:lnTo>
                  <a:pt x="16531341" y="2108423"/>
                </a:lnTo>
                <a:lnTo>
                  <a:pt x="16538739" y="2108423"/>
                </a:lnTo>
                <a:lnTo>
                  <a:pt x="16538739" y="1940776"/>
                </a:lnTo>
                <a:lnTo>
                  <a:pt x="16562071" y="1940776"/>
                </a:lnTo>
                <a:lnTo>
                  <a:pt x="16562071" y="1726586"/>
                </a:lnTo>
                <a:lnTo>
                  <a:pt x="16596813" y="1726586"/>
                </a:lnTo>
                <a:lnTo>
                  <a:pt x="16596813" y="1940776"/>
                </a:lnTo>
                <a:lnTo>
                  <a:pt x="16619933" y="1940776"/>
                </a:lnTo>
                <a:lnTo>
                  <a:pt x="16619933" y="2108423"/>
                </a:lnTo>
                <a:lnTo>
                  <a:pt x="16638649" y="2108423"/>
                </a:lnTo>
                <a:lnTo>
                  <a:pt x="16638649" y="2142288"/>
                </a:lnTo>
                <a:lnTo>
                  <a:pt x="16673501" y="2142288"/>
                </a:lnTo>
                <a:lnTo>
                  <a:pt x="16673501" y="2198969"/>
                </a:lnTo>
                <a:lnTo>
                  <a:pt x="16710799" y="2198969"/>
                </a:lnTo>
                <a:lnTo>
                  <a:pt x="16710799" y="2387387"/>
                </a:lnTo>
                <a:lnTo>
                  <a:pt x="16907577" y="2387387"/>
                </a:lnTo>
                <a:lnTo>
                  <a:pt x="16907577" y="2439567"/>
                </a:lnTo>
                <a:lnTo>
                  <a:pt x="16934833" y="2439567"/>
                </a:lnTo>
                <a:lnTo>
                  <a:pt x="16934833" y="2481795"/>
                </a:lnTo>
                <a:lnTo>
                  <a:pt x="16961625" y="2481795"/>
                </a:lnTo>
                <a:lnTo>
                  <a:pt x="16961625" y="2681624"/>
                </a:lnTo>
                <a:lnTo>
                  <a:pt x="17084389" y="2681624"/>
                </a:lnTo>
                <a:lnTo>
                  <a:pt x="17084389" y="2719727"/>
                </a:lnTo>
                <a:lnTo>
                  <a:pt x="17116981" y="2719727"/>
                </a:lnTo>
                <a:lnTo>
                  <a:pt x="17116981" y="2757829"/>
                </a:lnTo>
                <a:lnTo>
                  <a:pt x="17149049" y="2757829"/>
                </a:lnTo>
                <a:lnTo>
                  <a:pt x="17149049" y="2887784"/>
                </a:lnTo>
                <a:lnTo>
                  <a:pt x="17216297" y="2887784"/>
                </a:lnTo>
                <a:lnTo>
                  <a:pt x="17216297" y="2946317"/>
                </a:lnTo>
                <a:lnTo>
                  <a:pt x="17243553" y="2946317"/>
                </a:lnTo>
                <a:lnTo>
                  <a:pt x="17243553" y="2979016"/>
                </a:lnTo>
                <a:lnTo>
                  <a:pt x="17307961" y="2979016"/>
                </a:lnTo>
                <a:lnTo>
                  <a:pt x="17307961" y="3016490"/>
                </a:lnTo>
                <a:lnTo>
                  <a:pt x="17370453" y="3016490"/>
                </a:lnTo>
                <a:lnTo>
                  <a:pt x="17370453" y="3039645"/>
                </a:lnTo>
                <a:lnTo>
                  <a:pt x="17439137" y="3039645"/>
                </a:lnTo>
                <a:lnTo>
                  <a:pt x="17439137" y="3011405"/>
                </a:lnTo>
                <a:lnTo>
                  <a:pt x="17471137" y="3011405"/>
                </a:lnTo>
                <a:lnTo>
                  <a:pt x="17471137" y="2975736"/>
                </a:lnTo>
                <a:lnTo>
                  <a:pt x="17492165" y="2971484"/>
                </a:lnTo>
                <a:cubicBezTo>
                  <a:pt x="17500209" y="2968074"/>
                  <a:pt x="17507457" y="2963141"/>
                  <a:pt x="17513545" y="2957044"/>
                </a:cubicBezTo>
                <a:lnTo>
                  <a:pt x="17517013" y="2948661"/>
                </a:lnTo>
                <a:lnTo>
                  <a:pt x="17526561" y="2948661"/>
                </a:lnTo>
                <a:lnTo>
                  <a:pt x="17552789" y="2980567"/>
                </a:lnTo>
                <a:cubicBezTo>
                  <a:pt x="17565553" y="2989203"/>
                  <a:pt x="17580941" y="2994246"/>
                  <a:pt x="17597501" y="2994246"/>
                </a:cubicBezTo>
                <a:cubicBezTo>
                  <a:pt x="17614061" y="2994246"/>
                  <a:pt x="17629445" y="2989203"/>
                  <a:pt x="17642209" y="2980567"/>
                </a:cubicBezTo>
                <a:lnTo>
                  <a:pt x="17668441" y="2948661"/>
                </a:lnTo>
                <a:lnTo>
                  <a:pt x="17680657" y="2948661"/>
                </a:lnTo>
                <a:lnTo>
                  <a:pt x="17688229" y="2966962"/>
                </a:lnTo>
                <a:cubicBezTo>
                  <a:pt x="17700401" y="2979154"/>
                  <a:pt x="17717217" y="2986696"/>
                  <a:pt x="17735793" y="2986696"/>
                </a:cubicBezTo>
                <a:cubicBezTo>
                  <a:pt x="17754369" y="2986696"/>
                  <a:pt x="17771185" y="2979154"/>
                  <a:pt x="17783361" y="2966962"/>
                </a:cubicBezTo>
                <a:lnTo>
                  <a:pt x="17790929" y="2948661"/>
                </a:lnTo>
                <a:lnTo>
                  <a:pt x="17806333" y="2948661"/>
                </a:lnTo>
                <a:lnTo>
                  <a:pt x="17813297" y="2965499"/>
                </a:lnTo>
                <a:cubicBezTo>
                  <a:pt x="17825469" y="2977692"/>
                  <a:pt x="17842285" y="2985234"/>
                  <a:pt x="17860861" y="2985234"/>
                </a:cubicBezTo>
                <a:cubicBezTo>
                  <a:pt x="17879437" y="2985234"/>
                  <a:pt x="17896253" y="2977692"/>
                  <a:pt x="17908429" y="2965499"/>
                </a:cubicBezTo>
                <a:lnTo>
                  <a:pt x="17915389" y="2948661"/>
                </a:lnTo>
                <a:lnTo>
                  <a:pt x="17931053" y="2948661"/>
                </a:lnTo>
                <a:lnTo>
                  <a:pt x="17937413" y="2964037"/>
                </a:lnTo>
                <a:cubicBezTo>
                  <a:pt x="17949585" y="2976230"/>
                  <a:pt x="17966405" y="2983771"/>
                  <a:pt x="17984981" y="2983771"/>
                </a:cubicBezTo>
                <a:lnTo>
                  <a:pt x="18006217" y="2979477"/>
                </a:lnTo>
                <a:lnTo>
                  <a:pt x="18006217" y="2634032"/>
                </a:lnTo>
                <a:lnTo>
                  <a:pt x="18413098" y="2634032"/>
                </a:lnTo>
                <a:lnTo>
                  <a:pt x="18413098" y="2580075"/>
                </a:lnTo>
                <a:lnTo>
                  <a:pt x="18439046" y="2580075"/>
                </a:lnTo>
                <a:lnTo>
                  <a:pt x="18439046" y="2516569"/>
                </a:lnTo>
                <a:lnTo>
                  <a:pt x="18467662" y="2516569"/>
                </a:lnTo>
                <a:lnTo>
                  <a:pt x="18467662" y="2416066"/>
                </a:lnTo>
                <a:cubicBezTo>
                  <a:pt x="18467662" y="2406472"/>
                  <a:pt x="18475442" y="2398694"/>
                  <a:pt x="18485034" y="2398694"/>
                </a:cubicBezTo>
                <a:cubicBezTo>
                  <a:pt x="18494626" y="2398694"/>
                  <a:pt x="18502406" y="2406472"/>
                  <a:pt x="18502406" y="2416066"/>
                </a:cubicBezTo>
                <a:lnTo>
                  <a:pt x="18502406" y="2516569"/>
                </a:lnTo>
                <a:lnTo>
                  <a:pt x="18506094" y="2516569"/>
                </a:lnTo>
                <a:lnTo>
                  <a:pt x="18506094" y="2580075"/>
                </a:lnTo>
                <a:lnTo>
                  <a:pt x="18637050" y="2580075"/>
                </a:lnTo>
                <a:lnTo>
                  <a:pt x="18637050" y="2695613"/>
                </a:lnTo>
                <a:lnTo>
                  <a:pt x="18718558" y="2695613"/>
                </a:lnTo>
                <a:lnTo>
                  <a:pt x="18718558" y="2726404"/>
                </a:lnTo>
                <a:lnTo>
                  <a:pt x="18745930" y="2726404"/>
                </a:lnTo>
                <a:lnTo>
                  <a:pt x="18745930" y="2757194"/>
                </a:lnTo>
                <a:lnTo>
                  <a:pt x="18780006" y="2757194"/>
                </a:lnTo>
                <a:lnTo>
                  <a:pt x="18780006" y="2913955"/>
                </a:lnTo>
                <a:lnTo>
                  <a:pt x="18814130" y="2913955"/>
                </a:lnTo>
                <a:lnTo>
                  <a:pt x="18814130" y="3102723"/>
                </a:lnTo>
                <a:lnTo>
                  <a:pt x="18837178" y="3102723"/>
                </a:lnTo>
                <a:lnTo>
                  <a:pt x="18837178" y="3139699"/>
                </a:lnTo>
                <a:lnTo>
                  <a:pt x="18869246" y="3139699"/>
                </a:lnTo>
                <a:lnTo>
                  <a:pt x="18869246" y="3174630"/>
                </a:lnTo>
                <a:lnTo>
                  <a:pt x="18889698" y="3174630"/>
                </a:lnTo>
                <a:lnTo>
                  <a:pt x="18889698" y="3203980"/>
                </a:lnTo>
                <a:lnTo>
                  <a:pt x="18940662" y="3203980"/>
                </a:lnTo>
                <a:lnTo>
                  <a:pt x="18940662" y="3180257"/>
                </a:lnTo>
                <a:lnTo>
                  <a:pt x="18976382" y="3180257"/>
                </a:lnTo>
                <a:lnTo>
                  <a:pt x="18976382" y="3145861"/>
                </a:lnTo>
                <a:lnTo>
                  <a:pt x="18993366" y="3145861"/>
                </a:lnTo>
                <a:lnTo>
                  <a:pt x="18993366" y="2810499"/>
                </a:lnTo>
                <a:lnTo>
                  <a:pt x="19037486" y="2810499"/>
                </a:lnTo>
                <a:lnTo>
                  <a:pt x="19037486" y="3068586"/>
                </a:lnTo>
                <a:lnTo>
                  <a:pt x="19072026" y="3068586"/>
                </a:lnTo>
                <a:lnTo>
                  <a:pt x="19072026" y="3139955"/>
                </a:lnTo>
                <a:lnTo>
                  <a:pt x="19103246" y="3139955"/>
                </a:lnTo>
                <a:lnTo>
                  <a:pt x="19103246" y="3180099"/>
                </a:lnTo>
                <a:lnTo>
                  <a:pt x="19135506" y="3180099"/>
                </a:lnTo>
                <a:lnTo>
                  <a:pt x="19135506" y="3938179"/>
                </a:lnTo>
                <a:lnTo>
                  <a:pt x="19103246" y="3938179"/>
                </a:lnTo>
                <a:lnTo>
                  <a:pt x="19072026" y="3938179"/>
                </a:lnTo>
                <a:lnTo>
                  <a:pt x="19070366" y="3938179"/>
                </a:lnTo>
                <a:lnTo>
                  <a:pt x="19037486" y="3938179"/>
                </a:lnTo>
                <a:lnTo>
                  <a:pt x="19037310" y="3938179"/>
                </a:lnTo>
                <a:lnTo>
                  <a:pt x="19005226" y="3938179"/>
                </a:lnTo>
                <a:lnTo>
                  <a:pt x="65742" y="3938179"/>
                </a:lnTo>
                <a:lnTo>
                  <a:pt x="32064" y="3938179"/>
                </a:lnTo>
                <a:lnTo>
                  <a:pt x="0" y="3938179"/>
                </a:lnTo>
                <a:lnTo>
                  <a:pt x="0" y="3559767"/>
                </a:lnTo>
                <a:lnTo>
                  <a:pt x="19928" y="3559767"/>
                </a:lnTo>
                <a:lnTo>
                  <a:pt x="19928" y="3519310"/>
                </a:lnTo>
                <a:lnTo>
                  <a:pt x="32064" y="3519310"/>
                </a:lnTo>
                <a:lnTo>
                  <a:pt x="32064" y="3495802"/>
                </a:lnTo>
                <a:lnTo>
                  <a:pt x="86352" y="3495802"/>
                </a:lnTo>
                <a:lnTo>
                  <a:pt x="86352" y="3644125"/>
                </a:lnTo>
                <a:lnTo>
                  <a:pt x="218966" y="3644125"/>
                </a:lnTo>
                <a:lnTo>
                  <a:pt x="218966" y="3682161"/>
                </a:lnTo>
                <a:lnTo>
                  <a:pt x="270070" y="3682161"/>
                </a:lnTo>
                <a:lnTo>
                  <a:pt x="270070" y="3663142"/>
                </a:lnTo>
                <a:lnTo>
                  <a:pt x="298378" y="3663142"/>
                </a:lnTo>
                <a:lnTo>
                  <a:pt x="298378" y="3336569"/>
                </a:lnTo>
                <a:lnTo>
                  <a:pt x="472924" y="3336569"/>
                </a:lnTo>
                <a:lnTo>
                  <a:pt x="472924" y="3237704"/>
                </a:lnTo>
                <a:lnTo>
                  <a:pt x="509278" y="3237704"/>
                </a:lnTo>
                <a:lnTo>
                  <a:pt x="509278" y="3195575"/>
                </a:lnTo>
                <a:lnTo>
                  <a:pt x="703392" y="3195575"/>
                </a:lnTo>
                <a:lnTo>
                  <a:pt x="703392" y="3237704"/>
                </a:lnTo>
                <a:lnTo>
                  <a:pt x="767858" y="3237704"/>
                </a:lnTo>
                <a:lnTo>
                  <a:pt x="767858" y="3377495"/>
                </a:lnTo>
                <a:lnTo>
                  <a:pt x="897392" y="3377495"/>
                </a:lnTo>
                <a:lnTo>
                  <a:pt x="897392" y="2990139"/>
                </a:lnTo>
                <a:lnTo>
                  <a:pt x="1027946" y="2990139"/>
                </a:lnTo>
                <a:lnTo>
                  <a:pt x="1027946" y="3575576"/>
                </a:lnTo>
                <a:lnTo>
                  <a:pt x="1095466" y="3575576"/>
                </a:lnTo>
                <a:lnTo>
                  <a:pt x="1095466" y="3611282"/>
                </a:lnTo>
                <a:lnTo>
                  <a:pt x="1125004" y="3611282"/>
                </a:lnTo>
                <a:lnTo>
                  <a:pt x="1125004" y="3644124"/>
                </a:lnTo>
                <a:lnTo>
                  <a:pt x="1147590" y="3644124"/>
                </a:lnTo>
                <a:lnTo>
                  <a:pt x="1147590" y="3701489"/>
                </a:lnTo>
                <a:lnTo>
                  <a:pt x="1290688" y="3701489"/>
                </a:lnTo>
                <a:lnTo>
                  <a:pt x="1290688" y="3731691"/>
                </a:lnTo>
                <a:lnTo>
                  <a:pt x="1321558" y="3731691"/>
                </a:lnTo>
                <a:lnTo>
                  <a:pt x="1321558" y="3599445"/>
                </a:lnTo>
                <a:lnTo>
                  <a:pt x="1394134" y="3599445"/>
                </a:lnTo>
                <a:lnTo>
                  <a:pt x="1394134" y="3397510"/>
                </a:lnTo>
                <a:lnTo>
                  <a:pt x="1448694" y="3397510"/>
                </a:lnTo>
                <a:lnTo>
                  <a:pt x="1448694" y="3225098"/>
                </a:lnTo>
                <a:lnTo>
                  <a:pt x="1548610" y="3225098"/>
                </a:lnTo>
                <a:lnTo>
                  <a:pt x="1548610" y="3170941"/>
                </a:lnTo>
                <a:lnTo>
                  <a:pt x="1630479" y="3170941"/>
                </a:lnTo>
                <a:lnTo>
                  <a:pt x="1630479" y="2936559"/>
                </a:lnTo>
                <a:cubicBezTo>
                  <a:pt x="1630479" y="2926618"/>
                  <a:pt x="1638538" y="2918559"/>
                  <a:pt x="1648479" y="2918559"/>
                </a:cubicBezTo>
                <a:cubicBezTo>
                  <a:pt x="1658420" y="2918559"/>
                  <a:pt x="1666480" y="2926618"/>
                  <a:pt x="1666480" y="2936559"/>
                </a:cubicBezTo>
                <a:lnTo>
                  <a:pt x="1666480" y="3170941"/>
                </a:lnTo>
                <a:lnTo>
                  <a:pt x="1740672" y="3170941"/>
                </a:lnTo>
                <a:lnTo>
                  <a:pt x="1740672" y="3225098"/>
                </a:lnTo>
                <a:lnTo>
                  <a:pt x="1851694" y="3225098"/>
                </a:lnTo>
                <a:lnTo>
                  <a:pt x="1851694" y="3386903"/>
                </a:lnTo>
                <a:lnTo>
                  <a:pt x="1906488" y="3386903"/>
                </a:lnTo>
                <a:lnTo>
                  <a:pt x="1906488" y="3633086"/>
                </a:lnTo>
                <a:lnTo>
                  <a:pt x="2073761" y="3633086"/>
                </a:lnTo>
                <a:lnTo>
                  <a:pt x="2073761" y="3386903"/>
                </a:lnTo>
                <a:lnTo>
                  <a:pt x="2161096" y="3386903"/>
                </a:lnTo>
                <a:lnTo>
                  <a:pt x="2161096" y="2979754"/>
                </a:lnTo>
                <a:lnTo>
                  <a:pt x="2198366" y="2979754"/>
                </a:lnTo>
                <a:lnTo>
                  <a:pt x="2198366" y="2947993"/>
                </a:lnTo>
                <a:lnTo>
                  <a:pt x="2233244" y="2947993"/>
                </a:lnTo>
                <a:lnTo>
                  <a:pt x="2233244" y="2918697"/>
                </a:lnTo>
                <a:lnTo>
                  <a:pt x="2268122" y="2918697"/>
                </a:lnTo>
                <a:lnTo>
                  <a:pt x="2268122" y="2886270"/>
                </a:lnTo>
                <a:lnTo>
                  <a:pt x="2296248" y="2886270"/>
                </a:lnTo>
                <a:lnTo>
                  <a:pt x="2296248" y="2858057"/>
                </a:lnTo>
                <a:lnTo>
                  <a:pt x="2328937" y="2858057"/>
                </a:lnTo>
                <a:lnTo>
                  <a:pt x="2328937" y="2817595"/>
                </a:lnTo>
                <a:lnTo>
                  <a:pt x="2596325" y="2817595"/>
                </a:lnTo>
                <a:lnTo>
                  <a:pt x="2596325" y="3352789"/>
                </a:lnTo>
                <a:lnTo>
                  <a:pt x="2680818" y="3352789"/>
                </a:lnTo>
                <a:lnTo>
                  <a:pt x="2680818" y="3189832"/>
                </a:lnTo>
                <a:lnTo>
                  <a:pt x="2738489" y="3189832"/>
                </a:lnTo>
                <a:lnTo>
                  <a:pt x="2738489" y="3170246"/>
                </a:lnTo>
                <a:lnTo>
                  <a:pt x="2765199" y="3170246"/>
                </a:lnTo>
                <a:lnTo>
                  <a:pt x="2765199" y="2956971"/>
                </a:lnTo>
                <a:lnTo>
                  <a:pt x="2796882" y="2956971"/>
                </a:lnTo>
                <a:lnTo>
                  <a:pt x="2796882" y="2918697"/>
                </a:lnTo>
                <a:lnTo>
                  <a:pt x="2830031" y="2918697"/>
                </a:lnTo>
                <a:lnTo>
                  <a:pt x="2830031" y="2823411"/>
                </a:lnTo>
                <a:lnTo>
                  <a:pt x="2852336" y="2823411"/>
                </a:lnTo>
                <a:lnTo>
                  <a:pt x="2852336" y="2661462"/>
                </a:lnTo>
                <a:lnTo>
                  <a:pt x="2953855" y="2661462"/>
                </a:lnTo>
                <a:lnTo>
                  <a:pt x="2953855" y="2466961"/>
                </a:lnTo>
                <a:lnTo>
                  <a:pt x="2986480" y="2466961"/>
                </a:lnTo>
                <a:lnTo>
                  <a:pt x="2986480" y="2421387"/>
                </a:lnTo>
                <a:lnTo>
                  <a:pt x="3021470" y="2421387"/>
                </a:lnTo>
                <a:lnTo>
                  <a:pt x="3021470" y="2288802"/>
                </a:lnTo>
                <a:lnTo>
                  <a:pt x="3052178" y="2288802"/>
                </a:lnTo>
                <a:lnTo>
                  <a:pt x="3052178" y="2163238"/>
                </a:lnTo>
                <a:lnTo>
                  <a:pt x="3076946" y="2163238"/>
                </a:lnTo>
                <a:lnTo>
                  <a:pt x="3076946" y="2125469"/>
                </a:lnTo>
                <a:lnTo>
                  <a:pt x="3108644" y="2125469"/>
                </a:lnTo>
                <a:lnTo>
                  <a:pt x="3108644" y="2053348"/>
                </a:lnTo>
                <a:lnTo>
                  <a:pt x="3165310" y="2053348"/>
                </a:lnTo>
                <a:lnTo>
                  <a:pt x="3165310" y="1942519"/>
                </a:lnTo>
                <a:lnTo>
                  <a:pt x="3594872" y="1942519"/>
                </a:lnTo>
                <a:lnTo>
                  <a:pt x="3594872" y="2030857"/>
                </a:lnTo>
                <a:lnTo>
                  <a:pt x="3609977" y="2030857"/>
                </a:lnTo>
                <a:lnTo>
                  <a:pt x="3609977" y="2125665"/>
                </a:lnTo>
                <a:lnTo>
                  <a:pt x="3662266" y="2125665"/>
                </a:lnTo>
                <a:lnTo>
                  <a:pt x="3662266" y="2256527"/>
                </a:lnTo>
                <a:lnTo>
                  <a:pt x="3691605" y="2256527"/>
                </a:lnTo>
                <a:lnTo>
                  <a:pt x="3691605" y="2478186"/>
                </a:lnTo>
                <a:lnTo>
                  <a:pt x="3728768" y="2478186"/>
                </a:lnTo>
                <a:lnTo>
                  <a:pt x="3728768" y="2598519"/>
                </a:lnTo>
                <a:lnTo>
                  <a:pt x="3753109" y="2598519"/>
                </a:lnTo>
                <a:lnTo>
                  <a:pt x="3753109" y="2616064"/>
                </a:lnTo>
                <a:lnTo>
                  <a:pt x="3766766" y="2616064"/>
                </a:lnTo>
                <a:lnTo>
                  <a:pt x="3766766" y="2817201"/>
                </a:lnTo>
                <a:lnTo>
                  <a:pt x="3822350" y="2817201"/>
                </a:lnTo>
                <a:lnTo>
                  <a:pt x="3822350" y="2767915"/>
                </a:lnTo>
                <a:lnTo>
                  <a:pt x="3855573" y="2767915"/>
                </a:lnTo>
                <a:lnTo>
                  <a:pt x="3855573" y="2733106"/>
                </a:lnTo>
                <a:lnTo>
                  <a:pt x="3875106" y="2733106"/>
                </a:lnTo>
                <a:lnTo>
                  <a:pt x="3875106" y="2703138"/>
                </a:lnTo>
                <a:lnTo>
                  <a:pt x="3890967" y="2703138"/>
                </a:lnTo>
                <a:lnTo>
                  <a:pt x="3890967" y="2677429"/>
                </a:lnTo>
                <a:lnTo>
                  <a:pt x="3903118" y="2677429"/>
                </a:lnTo>
                <a:lnTo>
                  <a:pt x="3903118" y="2403602"/>
                </a:lnTo>
                <a:lnTo>
                  <a:pt x="3937863" y="2403602"/>
                </a:lnTo>
                <a:lnTo>
                  <a:pt x="3937863" y="2677429"/>
                </a:lnTo>
                <a:lnTo>
                  <a:pt x="3954089" y="2677429"/>
                </a:lnTo>
                <a:lnTo>
                  <a:pt x="3954089" y="2703138"/>
                </a:lnTo>
                <a:lnTo>
                  <a:pt x="3966861" y="2703138"/>
                </a:lnTo>
                <a:lnTo>
                  <a:pt x="3966861" y="2733106"/>
                </a:lnTo>
                <a:lnTo>
                  <a:pt x="3966861" y="2743222"/>
                </a:lnTo>
                <a:lnTo>
                  <a:pt x="4012600" y="2743222"/>
                </a:lnTo>
                <a:lnTo>
                  <a:pt x="4012600" y="2792607"/>
                </a:lnTo>
                <a:lnTo>
                  <a:pt x="4034346" y="2792607"/>
                </a:lnTo>
                <a:lnTo>
                  <a:pt x="4034346" y="2830743"/>
                </a:lnTo>
                <a:lnTo>
                  <a:pt x="4058733" y="2830743"/>
                </a:lnTo>
                <a:lnTo>
                  <a:pt x="4058733" y="2845101"/>
                </a:lnTo>
                <a:lnTo>
                  <a:pt x="4070700" y="2845101"/>
                </a:lnTo>
                <a:lnTo>
                  <a:pt x="4070700" y="3239962"/>
                </a:lnTo>
                <a:lnTo>
                  <a:pt x="4146047" y="3239962"/>
                </a:lnTo>
                <a:lnTo>
                  <a:pt x="4146047" y="2831200"/>
                </a:lnTo>
                <a:lnTo>
                  <a:pt x="4175177" y="2831200"/>
                </a:lnTo>
                <a:lnTo>
                  <a:pt x="4175177" y="1346802"/>
                </a:lnTo>
                <a:lnTo>
                  <a:pt x="4189754" y="1346802"/>
                </a:lnTo>
                <a:lnTo>
                  <a:pt x="4189754" y="1321303"/>
                </a:lnTo>
                <a:lnTo>
                  <a:pt x="4210214" y="1321303"/>
                </a:lnTo>
                <a:lnTo>
                  <a:pt x="4210214" y="1192678"/>
                </a:lnTo>
                <a:lnTo>
                  <a:pt x="4242620" y="1192678"/>
                </a:lnTo>
                <a:lnTo>
                  <a:pt x="4242620" y="1161432"/>
                </a:lnTo>
                <a:lnTo>
                  <a:pt x="4271097" y="1161432"/>
                </a:lnTo>
                <a:lnTo>
                  <a:pt x="4271097" y="1133696"/>
                </a:lnTo>
                <a:lnTo>
                  <a:pt x="4481158" y="1133696"/>
                </a:lnTo>
                <a:lnTo>
                  <a:pt x="4481158" y="1161432"/>
                </a:lnTo>
                <a:lnTo>
                  <a:pt x="4512917" y="1161432"/>
                </a:lnTo>
                <a:lnTo>
                  <a:pt x="4512917" y="1192678"/>
                </a:lnTo>
                <a:lnTo>
                  <a:pt x="4512917" y="1321303"/>
                </a:lnTo>
                <a:lnTo>
                  <a:pt x="4537898" y="1321303"/>
                </a:lnTo>
                <a:lnTo>
                  <a:pt x="4537898" y="1346802"/>
                </a:lnTo>
                <a:lnTo>
                  <a:pt x="4543915" y="1346802"/>
                </a:lnTo>
                <a:lnTo>
                  <a:pt x="4543915" y="2322233"/>
                </a:lnTo>
                <a:lnTo>
                  <a:pt x="4577684" y="2322233"/>
                </a:lnTo>
                <a:lnTo>
                  <a:pt x="4577684" y="2308200"/>
                </a:lnTo>
                <a:lnTo>
                  <a:pt x="4606692" y="2308200"/>
                </a:lnTo>
                <a:lnTo>
                  <a:pt x="4606692" y="2277578"/>
                </a:lnTo>
                <a:lnTo>
                  <a:pt x="4617599" y="2277578"/>
                </a:lnTo>
                <a:lnTo>
                  <a:pt x="4617599" y="2253305"/>
                </a:lnTo>
                <a:lnTo>
                  <a:pt x="4763727" y="2253305"/>
                </a:lnTo>
                <a:lnTo>
                  <a:pt x="4763727" y="2277578"/>
                </a:lnTo>
                <a:lnTo>
                  <a:pt x="4779340" y="2277578"/>
                </a:lnTo>
                <a:lnTo>
                  <a:pt x="4779340" y="2308200"/>
                </a:lnTo>
                <a:lnTo>
                  <a:pt x="4795642" y="2308200"/>
                </a:lnTo>
                <a:lnTo>
                  <a:pt x="4795642" y="2334628"/>
                </a:lnTo>
                <a:lnTo>
                  <a:pt x="4829119" y="2334628"/>
                </a:lnTo>
                <a:lnTo>
                  <a:pt x="4829119" y="2365249"/>
                </a:lnTo>
                <a:lnTo>
                  <a:pt x="4856537" y="2365249"/>
                </a:lnTo>
                <a:lnTo>
                  <a:pt x="4856537" y="2393325"/>
                </a:lnTo>
                <a:lnTo>
                  <a:pt x="4887082" y="2393325"/>
                </a:lnTo>
                <a:lnTo>
                  <a:pt x="4887082" y="2417142"/>
                </a:lnTo>
                <a:lnTo>
                  <a:pt x="4917879" y="2417142"/>
                </a:lnTo>
                <a:lnTo>
                  <a:pt x="4917879" y="2703138"/>
                </a:lnTo>
                <a:lnTo>
                  <a:pt x="4965337" y="2703138"/>
                </a:lnTo>
                <a:lnTo>
                  <a:pt x="4965337" y="2721322"/>
                </a:lnTo>
                <a:lnTo>
                  <a:pt x="4982610" y="2721322"/>
                </a:lnTo>
                <a:lnTo>
                  <a:pt x="4982610" y="2691860"/>
                </a:lnTo>
                <a:lnTo>
                  <a:pt x="5021150" y="2691860"/>
                </a:lnTo>
                <a:lnTo>
                  <a:pt x="5021150" y="2666115"/>
                </a:lnTo>
                <a:lnTo>
                  <a:pt x="5091299" y="2666115"/>
                </a:lnTo>
                <a:lnTo>
                  <a:pt x="5091299" y="2297834"/>
                </a:lnTo>
                <a:lnTo>
                  <a:pt x="5115634" y="2297834"/>
                </a:lnTo>
                <a:lnTo>
                  <a:pt x="5115634" y="2263868"/>
                </a:lnTo>
                <a:lnTo>
                  <a:pt x="5139244" y="2263868"/>
                </a:lnTo>
                <a:lnTo>
                  <a:pt x="5139244" y="2229384"/>
                </a:lnTo>
                <a:lnTo>
                  <a:pt x="5371495" y="2229384"/>
                </a:lnTo>
                <a:lnTo>
                  <a:pt x="5371495" y="2263868"/>
                </a:lnTo>
                <a:lnTo>
                  <a:pt x="5415025" y="2263868"/>
                </a:lnTo>
                <a:lnTo>
                  <a:pt x="5415025" y="2297834"/>
                </a:lnTo>
                <a:lnTo>
                  <a:pt x="5421963" y="2297834"/>
                </a:lnTo>
                <a:lnTo>
                  <a:pt x="5421963" y="2629525"/>
                </a:lnTo>
                <a:lnTo>
                  <a:pt x="5487247" y="2629525"/>
                </a:lnTo>
                <a:lnTo>
                  <a:pt x="5487247" y="2417142"/>
                </a:lnTo>
                <a:lnTo>
                  <a:pt x="5514081" y="2417142"/>
                </a:lnTo>
                <a:lnTo>
                  <a:pt x="5514081" y="2392707"/>
                </a:lnTo>
                <a:lnTo>
                  <a:pt x="5531964" y="2392707"/>
                </a:lnTo>
                <a:lnTo>
                  <a:pt x="5531964" y="2297834"/>
                </a:lnTo>
                <a:lnTo>
                  <a:pt x="5561409" y="2297834"/>
                </a:lnTo>
                <a:lnTo>
                  <a:pt x="5561409" y="2265591"/>
                </a:lnTo>
                <a:lnTo>
                  <a:pt x="5584747" y="2265591"/>
                </a:lnTo>
                <a:lnTo>
                  <a:pt x="5584747" y="2229384"/>
                </a:lnTo>
                <a:lnTo>
                  <a:pt x="5598837" y="2229384"/>
                </a:lnTo>
                <a:lnTo>
                  <a:pt x="5598837" y="2215638"/>
                </a:lnTo>
                <a:lnTo>
                  <a:pt x="5713068" y="2215638"/>
                </a:lnTo>
                <a:lnTo>
                  <a:pt x="5713068" y="2229384"/>
                </a:lnTo>
                <a:lnTo>
                  <a:pt x="5728379" y="2229384"/>
                </a:lnTo>
                <a:lnTo>
                  <a:pt x="5728379" y="2265591"/>
                </a:lnTo>
                <a:lnTo>
                  <a:pt x="5764218" y="2265591"/>
                </a:lnTo>
                <a:lnTo>
                  <a:pt x="5764218" y="2289617"/>
                </a:lnTo>
                <a:lnTo>
                  <a:pt x="5806440" y="2289617"/>
                </a:lnTo>
                <a:lnTo>
                  <a:pt x="5806440" y="2412898"/>
                </a:lnTo>
                <a:lnTo>
                  <a:pt x="5886798" y="2412898"/>
                </a:lnTo>
                <a:lnTo>
                  <a:pt x="5886798" y="2541665"/>
                </a:lnTo>
                <a:lnTo>
                  <a:pt x="6091473" y="2541665"/>
                </a:lnTo>
                <a:lnTo>
                  <a:pt x="6091473" y="1131782"/>
                </a:lnTo>
                <a:lnTo>
                  <a:pt x="6103789" y="1131782"/>
                </a:lnTo>
                <a:lnTo>
                  <a:pt x="6103789" y="1112765"/>
                </a:lnTo>
                <a:lnTo>
                  <a:pt x="6130034" y="1112765"/>
                </a:lnTo>
                <a:lnTo>
                  <a:pt x="6130034" y="818313"/>
                </a:lnTo>
                <a:lnTo>
                  <a:pt x="6173002" y="818313"/>
                </a:lnTo>
                <a:lnTo>
                  <a:pt x="6173002" y="667492"/>
                </a:lnTo>
                <a:lnTo>
                  <a:pt x="6191843" y="667492"/>
                </a:lnTo>
                <a:lnTo>
                  <a:pt x="6191843" y="648473"/>
                </a:lnTo>
                <a:lnTo>
                  <a:pt x="6210684" y="648473"/>
                </a:lnTo>
                <a:lnTo>
                  <a:pt x="6210684" y="410662"/>
                </a:lnTo>
                <a:lnTo>
                  <a:pt x="6240758" y="410662"/>
                </a:lnTo>
                <a:lnTo>
                  <a:pt x="6240758" y="384400"/>
                </a:lnTo>
                <a:lnTo>
                  <a:pt x="6266394" y="384400"/>
                </a:lnTo>
                <a:lnTo>
                  <a:pt x="6266394" y="355114"/>
                </a:lnTo>
                <a:lnTo>
                  <a:pt x="6288503" y="355114"/>
                </a:lnTo>
                <a:lnTo>
                  <a:pt x="6288503" y="339400"/>
                </a:lnTo>
                <a:lnTo>
                  <a:pt x="6303950" y="339400"/>
                </a:lnTo>
                <a:lnTo>
                  <a:pt x="6303950" y="316483"/>
                </a:lnTo>
                <a:lnTo>
                  <a:pt x="6319584" y="316483"/>
                </a:lnTo>
                <a:lnTo>
                  <a:pt x="6319584" y="0"/>
                </a:lnTo>
                <a:close/>
              </a:path>
            </a:pathLst>
          </a:custGeom>
          <a:solidFill>
            <a:srgbClr val="F2F2F2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83" name="文本框 44"/>
          <p:cNvSpPr>
            <a:spLocks noChangeArrowheads="1"/>
          </p:cNvSpPr>
          <p:nvPr/>
        </p:nvSpPr>
        <p:spPr bwMode="auto">
          <a:xfrm>
            <a:off x="2994025" y="1816100"/>
            <a:ext cx="137414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F2F2F2"/>
                </a:solidFill>
                <a:sym typeface="方正兰亭黑_GBK" panose="02000000000000000000" pitchFamily="2" charset="-122"/>
              </a:rPr>
              <a:t>LYYB</a:t>
            </a:r>
            <a:r>
              <a:rPr lang="zh-CN" altLang="en-US" sz="2000">
                <a:solidFill>
                  <a:srgbClr val="F2F2F2"/>
                </a:solidFill>
                <a:sym typeface="方正兰亭黑_GBK" panose="02000000000000000000" pitchFamily="2" charset="-122"/>
              </a:rPr>
              <a:t>购物</a:t>
            </a:r>
            <a:endParaRPr lang="zh-CN" altLang="en-US" sz="2000">
              <a:solidFill>
                <a:srgbClr val="F2F2F2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8684" name="文本框 45"/>
          <p:cNvSpPr>
            <a:spLocks noChangeArrowheads="1"/>
          </p:cNvSpPr>
          <p:nvPr/>
        </p:nvSpPr>
        <p:spPr bwMode="auto">
          <a:xfrm>
            <a:off x="8689975" y="2614930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>
                <a:solidFill>
                  <a:schemeClr val="bg1"/>
                </a:solidFill>
                <a:sym typeface="方正兰亭黑_GBK" panose="02000000000000000000" pitchFamily="2" charset="-122"/>
              </a:rPr>
              <a:t>拒绝平庸</a:t>
            </a:r>
            <a:endParaRPr lang="zh-CN" altLang="en-US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8685" name="文本框 46"/>
          <p:cNvSpPr>
            <a:spLocks noChangeArrowheads="1"/>
          </p:cNvSpPr>
          <p:nvPr/>
        </p:nvSpPr>
        <p:spPr bwMode="auto">
          <a:xfrm>
            <a:off x="5146675" y="1543050"/>
            <a:ext cx="18503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>
                <a:solidFill>
                  <a:schemeClr val="bg1"/>
                </a:solidFill>
                <a:sym typeface="方正兰亭黑_GBK" panose="02000000000000000000" pitchFamily="2" charset="-122"/>
              </a:rPr>
              <a:t>LYYB</a:t>
            </a:r>
            <a:r>
              <a:rPr lang="zh-CN" altLang="en-US">
                <a:solidFill>
                  <a:schemeClr val="bg1"/>
                </a:solidFill>
                <a:sym typeface="方正兰亭黑_GBK" panose="02000000000000000000" pitchFamily="2" charset="-122"/>
              </a:rPr>
              <a:t>保险</a:t>
            </a:r>
            <a:endParaRPr lang="zh-CN" altLang="en-US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8686" name="文本框 47"/>
          <p:cNvSpPr>
            <a:spLocks noChangeArrowheads="1"/>
          </p:cNvSpPr>
          <p:nvPr/>
        </p:nvSpPr>
        <p:spPr bwMode="auto">
          <a:xfrm>
            <a:off x="6908800" y="2233613"/>
            <a:ext cx="1209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1800">
                <a:solidFill>
                  <a:schemeClr val="bg1"/>
                </a:solidFill>
                <a:latin typeface="+mj-ea"/>
                <a:ea typeface="宋体" panose="02010600030101010101" pitchFamily="2" charset="-122"/>
              </a:rPr>
              <a:t>LYYB</a:t>
            </a:r>
            <a:r>
              <a:rPr lang="zh-CN" altLang="en-US" sz="1800">
                <a:solidFill>
                  <a:schemeClr val="bg1"/>
                </a:solidFill>
                <a:latin typeface="+mj-ea"/>
                <a:ea typeface="宋体" panose="02010600030101010101" pitchFamily="2" charset="-122"/>
              </a:rPr>
              <a:t>出行</a:t>
            </a:r>
            <a:endParaRPr lang="zh-CN" altLang="en-US" sz="1800">
              <a:solidFill>
                <a:schemeClr val="bg1"/>
              </a:solidFill>
              <a:latin typeface="+mj-ea"/>
              <a:ea typeface="宋体" panose="02010600030101010101" pitchFamily="2" charset="-122"/>
            </a:endParaRPr>
          </a:p>
        </p:txBody>
      </p:sp>
      <p:sp>
        <p:nvSpPr>
          <p:cNvPr id="28687" name="文本框 48"/>
          <p:cNvSpPr>
            <a:spLocks noChangeArrowheads="1"/>
          </p:cNvSpPr>
          <p:nvPr/>
        </p:nvSpPr>
        <p:spPr bwMode="auto">
          <a:xfrm>
            <a:off x="6290310" y="3136583"/>
            <a:ext cx="137414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chemeClr val="bg1"/>
                </a:solidFill>
                <a:sym typeface="方正兰亭黑_GBK" panose="02000000000000000000" pitchFamily="2" charset="-122"/>
              </a:rPr>
              <a:t>LYYB</a:t>
            </a:r>
            <a:r>
              <a:rPr lang="zh-CN" altLang="en-US" sz="2000">
                <a:solidFill>
                  <a:schemeClr val="bg1"/>
                </a:solidFill>
                <a:sym typeface="方正兰亭黑_GBK" panose="02000000000000000000" pitchFamily="2" charset="-122"/>
              </a:rPr>
              <a:t>学校</a:t>
            </a:r>
            <a:endParaRPr lang="zh-CN" altLang="en-US" sz="2000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8690" name="文本框 55"/>
          <p:cNvSpPr>
            <a:spLocks noChangeArrowheads="1"/>
          </p:cNvSpPr>
          <p:nvPr/>
        </p:nvSpPr>
        <p:spPr bwMode="auto">
          <a:xfrm>
            <a:off x="3829050" y="3059430"/>
            <a:ext cx="13093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1800" b="1">
                <a:solidFill>
                  <a:schemeClr val="bg1"/>
                </a:solidFill>
                <a:sym typeface="方正兰亭黑_GBK" panose="02000000000000000000" pitchFamily="2" charset="-122"/>
              </a:rPr>
              <a:t>LYYB</a:t>
            </a:r>
            <a:r>
              <a:rPr lang="zh-CN" altLang="en-US" sz="1800" b="1">
                <a:solidFill>
                  <a:schemeClr val="bg1"/>
                </a:solidFill>
                <a:sym typeface="方正兰亭黑_GBK" panose="02000000000000000000" pitchFamily="2" charset="-122"/>
              </a:rPr>
              <a:t>医院</a:t>
            </a:r>
            <a:endParaRPr lang="zh-CN" altLang="en-US" sz="1800" b="1">
              <a:solidFill>
                <a:schemeClr val="bg1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8691" name="文本框 56"/>
          <p:cNvSpPr>
            <a:spLocks noChangeArrowheads="1"/>
          </p:cNvSpPr>
          <p:nvPr/>
        </p:nvSpPr>
        <p:spPr bwMode="auto">
          <a:xfrm>
            <a:off x="1068388" y="2455863"/>
            <a:ext cx="18503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F2F2F2"/>
                </a:solidFill>
                <a:sym typeface="方正兰亭黑_GBK" panose="02000000000000000000" pitchFamily="2" charset="-122"/>
              </a:rPr>
              <a:t>LYYB</a:t>
            </a:r>
            <a:r>
              <a:rPr lang="zh-CN" altLang="en-US">
                <a:solidFill>
                  <a:srgbClr val="F2F2F2"/>
                </a:solidFill>
                <a:sym typeface="方正兰亭黑_GBK" panose="02000000000000000000" pitchFamily="2" charset="-122"/>
              </a:rPr>
              <a:t>支付</a:t>
            </a:r>
            <a:endParaRPr lang="zh-CN" altLang="en-US">
              <a:solidFill>
                <a:srgbClr val="F2F2F2"/>
              </a:solidFill>
              <a:sym typeface="方正兰亭黑_GBK" panose="02000000000000000000" pitchFamily="2" charset="-122"/>
            </a:endParaRPr>
          </a:p>
        </p:txBody>
      </p:sp>
      <p:sp>
        <p:nvSpPr>
          <p:cNvPr id="21" name="原创设计师QQ598969553      _14"/>
          <p:cNvSpPr>
            <a:spLocks noChangeArrowheads="1"/>
          </p:cNvSpPr>
          <p:nvPr/>
        </p:nvSpPr>
        <p:spPr bwMode="gray">
          <a:xfrm>
            <a:off x="786161" y="522477"/>
            <a:ext cx="3169857" cy="679073"/>
          </a:xfrm>
          <a:prstGeom prst="roundRect">
            <a:avLst/>
          </a:prstGeom>
          <a:noFill/>
          <a:ln>
            <a:noFill/>
          </a:ln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物尽其用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" dur="5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5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bldLvl="0" animBg="1"/>
      <p:bldP spid="28683" grpId="0" bldLvl="0" autoUpdateAnimBg="0"/>
      <p:bldP spid="28684" grpId="0" bldLvl="0" autoUpdateAnimBg="0"/>
      <p:bldP spid="28685" grpId="0" bldLvl="0" autoUpdateAnimBg="0"/>
      <p:bldP spid="28686" grpId="0" bldLvl="0" autoUpdateAnimBg="0"/>
      <p:bldP spid="28687" grpId="0" bldLvl="0" autoUpdateAnimBg="0"/>
      <p:bldP spid="28690" grpId="0" bldLvl="0" autoUpdateAnimBg="0"/>
      <p:bldP spid="28691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 txBox="1"/>
          <p:nvPr/>
        </p:nvSpPr>
        <p:spPr>
          <a:xfrm>
            <a:off x="761365" y="647281"/>
            <a:ext cx="4800600" cy="569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心向光明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27605" y="1870710"/>
            <a:ext cx="3734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每一个人都在</a:t>
            </a:r>
            <a:r>
              <a:rPr lang="en-US" altLang="zh-CN">
                <a:solidFill>
                  <a:schemeClr val="bg1"/>
                </a:solidFill>
              </a:rPr>
              <a:t>LYYB</a:t>
            </a:r>
            <a:r>
              <a:rPr lang="zh-CN" altLang="en-US">
                <a:solidFill>
                  <a:schemeClr val="bg1"/>
                </a:solidFill>
              </a:rPr>
              <a:t>上收获到金钱！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51275" y="2862580"/>
            <a:ext cx="3505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每一个人都在</a:t>
            </a:r>
            <a:r>
              <a:rPr lang="en-US" altLang="zh-CN">
                <a:solidFill>
                  <a:schemeClr val="bg1"/>
                </a:solidFill>
              </a:rPr>
              <a:t>LYYB</a:t>
            </a:r>
            <a:r>
              <a:rPr lang="zh-CN" altLang="en-US">
                <a:solidFill>
                  <a:schemeClr val="bg1"/>
                </a:solidFill>
              </a:rPr>
              <a:t>上完成梦想！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11445" y="3956050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每一个人都在老爷爷币上收获快乐！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48450" y="4998720"/>
            <a:ext cx="4589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每一个人都在老爷爷币上找到心灵的寄托！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8333"/>
          <a:stretch>
            <a:fillRect/>
          </a:stretch>
        </p:blipFill>
        <p:spPr>
          <a:xfrm>
            <a:off x="3751576" y="4122687"/>
            <a:ext cx="8529324" cy="2937878"/>
          </a:xfrm>
          <a:prstGeom prst="rect">
            <a:avLst/>
          </a:prstGeom>
        </p:spPr>
      </p:pic>
      <p:sp>
        <p:nvSpPr>
          <p:cNvPr id="5" name="原创设计师QQ598969553      _14"/>
          <p:cNvSpPr>
            <a:spLocks noChangeArrowheads="1"/>
          </p:cNvSpPr>
          <p:nvPr/>
        </p:nvSpPr>
        <p:spPr bwMode="gray">
          <a:xfrm>
            <a:off x="3017907" y="3893272"/>
            <a:ext cx="2258539" cy="542555"/>
          </a:xfrm>
          <a:prstGeom prst="roundRect">
            <a:avLst/>
          </a:prstGeom>
          <a:noFill/>
          <a:ln>
            <a:noFill/>
          </a:ln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资金监管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原创设计师QQ598969553      _15"/>
          <p:cNvSpPr>
            <a:spLocks noChangeArrowheads="1"/>
          </p:cNvSpPr>
          <p:nvPr/>
        </p:nvSpPr>
        <p:spPr bwMode="gray">
          <a:xfrm>
            <a:off x="7568771" y="2864518"/>
            <a:ext cx="2258539" cy="542555"/>
          </a:xfrm>
          <a:prstGeom prst="roundRect">
            <a:avLst/>
          </a:prstGeom>
          <a:noFill/>
          <a:ln>
            <a:noFill/>
          </a:ln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运营策略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原创设计师QQ598969553      _16"/>
          <p:cNvSpPr>
            <a:spLocks noChangeArrowheads="1"/>
          </p:cNvSpPr>
          <p:nvPr/>
        </p:nvSpPr>
        <p:spPr bwMode="gray">
          <a:xfrm>
            <a:off x="7568771" y="3928662"/>
            <a:ext cx="2258539" cy="542555"/>
          </a:xfrm>
          <a:prstGeom prst="roundRect">
            <a:avLst/>
          </a:prstGeom>
          <a:noFill/>
          <a:ln>
            <a:noFill/>
          </a:ln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终极愿景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原创设计师QQ598969553      _17"/>
          <p:cNvSpPr>
            <a:spLocks noChangeArrowheads="1"/>
          </p:cNvSpPr>
          <p:nvPr/>
        </p:nvSpPr>
        <p:spPr bwMode="gray">
          <a:xfrm>
            <a:off x="3017907" y="2827321"/>
            <a:ext cx="2258539" cy="542555"/>
          </a:xfrm>
          <a:prstGeom prst="roundRect">
            <a:avLst/>
          </a:prstGeom>
          <a:noFill/>
          <a:ln>
            <a:noFill/>
          </a:ln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货币发行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29205" y="544092"/>
            <a:ext cx="3985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spc="500" dirty="0" smtClean="0">
                <a:solidFill>
                  <a:schemeClr val="bg1"/>
                </a:solidFill>
                <a:latin typeface="Agency FB" panose="020B0503020202020204" pitchFamily="34" charset="0"/>
                <a:ea typeface="造字工房力黑（非商用）常规体" pitchFamily="50" charset="-122"/>
              </a:rPr>
              <a:t>CONTENTS</a:t>
            </a:r>
            <a:endParaRPr lang="zh-CN" altLang="en-US" sz="8000" spc="500" dirty="0">
              <a:solidFill>
                <a:schemeClr val="bg1"/>
              </a:soli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01149" y="2755269"/>
            <a:ext cx="8034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500" dirty="0" smtClean="0">
                <a:gradFill>
                  <a:gsLst>
                    <a:gs pos="69000">
                      <a:schemeClr val="bg1">
                        <a:lumMod val="95000"/>
                      </a:schemeClr>
                    </a:gs>
                    <a:gs pos="33000">
                      <a:schemeClr val="bg1">
                        <a:lumMod val="95000"/>
                      </a:schemeClr>
                    </a:gs>
                    <a:gs pos="0">
                      <a:srgbClr val="055FA9"/>
                    </a:gs>
                    <a:gs pos="85000">
                      <a:srgbClr val="055FA9"/>
                    </a:gs>
                  </a:gsLst>
                  <a:lin ang="5400000" scaled="1"/>
                </a:gradFill>
                <a:latin typeface="Agency FB" panose="020B0503020202020204" pitchFamily="34" charset="0"/>
                <a:ea typeface="造字工房力黑（非商用）常规体" pitchFamily="50" charset="-122"/>
              </a:rPr>
              <a:t>1</a:t>
            </a:r>
            <a:endParaRPr lang="zh-CN" altLang="en-US" sz="6000" spc="500" dirty="0">
              <a:gradFill>
                <a:gsLst>
                  <a:gs pos="69000">
                    <a:schemeClr val="bg1">
                      <a:lumMod val="95000"/>
                    </a:schemeClr>
                  </a:gs>
                  <a:gs pos="33000">
                    <a:schemeClr val="bg1">
                      <a:lumMod val="95000"/>
                    </a:schemeClr>
                  </a:gs>
                  <a:gs pos="0">
                    <a:srgbClr val="055FA9"/>
                  </a:gs>
                  <a:gs pos="85000">
                    <a:srgbClr val="055FA9"/>
                  </a:gs>
                </a:gsLst>
                <a:lin ang="5400000" scaled="1"/>
              </a:gra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78032" y="3303018"/>
            <a:ext cx="17932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原创设计师QQ598969553      _17"/>
          <p:cNvSpPr>
            <a:spLocks noChangeArrowheads="1"/>
          </p:cNvSpPr>
          <p:nvPr/>
        </p:nvSpPr>
        <p:spPr bwMode="gray">
          <a:xfrm>
            <a:off x="3058345" y="3338408"/>
            <a:ext cx="2032597" cy="542553"/>
          </a:xfrm>
          <a:prstGeom prst="roundRect">
            <a:avLst/>
          </a:prstGeom>
          <a:noFill/>
          <a:ln>
            <a:noFill/>
          </a:ln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阐述一些货币发行的基本规则</a:t>
            </a:r>
            <a:endParaRPr lang="zh-CN" altLang="en-US" sz="1200" dirty="0">
              <a:solidFill>
                <a:srgbClr val="FFFFFF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719715" y="3338408"/>
            <a:ext cx="17932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原创设计师QQ598969553      _17"/>
          <p:cNvSpPr>
            <a:spLocks noChangeArrowheads="1"/>
          </p:cNvSpPr>
          <p:nvPr/>
        </p:nvSpPr>
        <p:spPr bwMode="gray">
          <a:xfrm>
            <a:off x="7600028" y="3343318"/>
            <a:ext cx="2032597" cy="337776"/>
          </a:xfrm>
          <a:prstGeom prst="roundRect">
            <a:avLst/>
          </a:prstGeom>
          <a:noFill/>
          <a:ln>
            <a:noFill/>
          </a:ln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LYYB</a:t>
            </a:r>
            <a:r>
              <a: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的运营基调</a:t>
            </a:r>
            <a:endParaRPr lang="zh-CN" altLang="en-US" sz="1200" dirty="0">
              <a:solidFill>
                <a:srgbClr val="FFFFFF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178032" y="4359561"/>
            <a:ext cx="17932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原创设计师QQ598969553      _17"/>
          <p:cNvSpPr>
            <a:spLocks noChangeArrowheads="1"/>
          </p:cNvSpPr>
          <p:nvPr/>
        </p:nvSpPr>
        <p:spPr bwMode="gray">
          <a:xfrm>
            <a:off x="3058345" y="4394951"/>
            <a:ext cx="2032597" cy="337776"/>
          </a:xfrm>
          <a:prstGeom prst="roundRect">
            <a:avLst/>
          </a:prstGeom>
          <a:noFill/>
          <a:ln>
            <a:noFill/>
          </a:ln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关于资金安全</a:t>
            </a:r>
            <a:endParaRPr lang="zh-CN" altLang="en-US" sz="1200" dirty="0">
              <a:solidFill>
                <a:srgbClr val="FFFFFF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719715" y="4394951"/>
            <a:ext cx="17932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原创设计师QQ598969553      _17"/>
          <p:cNvSpPr>
            <a:spLocks noChangeArrowheads="1"/>
          </p:cNvSpPr>
          <p:nvPr/>
        </p:nvSpPr>
        <p:spPr bwMode="gray">
          <a:xfrm>
            <a:off x="7600028" y="4399861"/>
            <a:ext cx="2032597" cy="337776"/>
          </a:xfrm>
          <a:prstGeom prst="roundRect">
            <a:avLst/>
          </a:prstGeom>
          <a:noFill/>
          <a:ln>
            <a:noFill/>
          </a:ln>
        </p:spPr>
        <p:txBody>
          <a:bodyPr wrap="square" lIns="121844" tIns="60922" rIns="121844" bIns="60922">
            <a:spAutoFit/>
          </a:bodyPr>
          <a:lstStyle/>
          <a:p>
            <a:r>
              <a: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关于会被嘲笑的梦想</a:t>
            </a:r>
            <a:endParaRPr lang="zh-CN" altLang="en-US" sz="1200" dirty="0">
              <a:solidFill>
                <a:srgbClr val="FFFFFF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10544" y="2790659"/>
            <a:ext cx="987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500" dirty="0" smtClean="0">
                <a:gradFill>
                  <a:gsLst>
                    <a:gs pos="69000">
                      <a:schemeClr val="bg1">
                        <a:lumMod val="95000"/>
                      </a:schemeClr>
                    </a:gs>
                    <a:gs pos="33000">
                      <a:schemeClr val="bg1">
                        <a:lumMod val="95000"/>
                      </a:schemeClr>
                    </a:gs>
                    <a:gs pos="0">
                      <a:srgbClr val="055FA9"/>
                    </a:gs>
                    <a:gs pos="85000">
                      <a:srgbClr val="055FA9"/>
                    </a:gs>
                  </a:gsLst>
                  <a:lin ang="5400000" scaled="1"/>
                </a:gradFill>
                <a:latin typeface="Agency FB" panose="020B0503020202020204" pitchFamily="34" charset="0"/>
                <a:ea typeface="造字工房力黑（非商用）常规体" pitchFamily="50" charset="-122"/>
              </a:rPr>
              <a:t>2</a:t>
            </a:r>
            <a:endParaRPr lang="zh-CN" altLang="en-US" sz="5400" spc="500" dirty="0">
              <a:gradFill>
                <a:gsLst>
                  <a:gs pos="69000">
                    <a:schemeClr val="bg1">
                      <a:lumMod val="95000"/>
                    </a:schemeClr>
                  </a:gs>
                  <a:gs pos="33000">
                    <a:schemeClr val="bg1">
                      <a:lumMod val="95000"/>
                    </a:schemeClr>
                  </a:gs>
                  <a:gs pos="0">
                    <a:srgbClr val="055FA9"/>
                  </a:gs>
                  <a:gs pos="85000">
                    <a:srgbClr val="055FA9"/>
                  </a:gs>
                </a:gsLst>
                <a:lin ang="5400000" scaled="1"/>
              </a:gra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22114" y="3897758"/>
            <a:ext cx="1076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500" dirty="0" smtClean="0">
                <a:gradFill>
                  <a:gsLst>
                    <a:gs pos="69000">
                      <a:schemeClr val="bg1">
                        <a:lumMod val="95000"/>
                      </a:schemeClr>
                    </a:gs>
                    <a:gs pos="33000">
                      <a:schemeClr val="bg1">
                        <a:lumMod val="95000"/>
                      </a:schemeClr>
                    </a:gs>
                    <a:gs pos="0">
                      <a:srgbClr val="055FA9"/>
                    </a:gs>
                    <a:gs pos="85000">
                      <a:srgbClr val="055FA9"/>
                    </a:gs>
                  </a:gsLst>
                  <a:lin ang="5400000" scaled="1"/>
                </a:gradFill>
                <a:latin typeface="Agency FB" panose="020B0503020202020204" pitchFamily="34" charset="0"/>
                <a:ea typeface="造字工房力黑（非商用）常规体" pitchFamily="50" charset="-122"/>
              </a:rPr>
              <a:t>3</a:t>
            </a:r>
            <a:endParaRPr lang="zh-CN" altLang="en-US" sz="5400" spc="500" dirty="0">
              <a:gradFill>
                <a:gsLst>
                  <a:gs pos="69000">
                    <a:schemeClr val="bg1">
                      <a:lumMod val="95000"/>
                    </a:schemeClr>
                  </a:gs>
                  <a:gs pos="33000">
                    <a:schemeClr val="bg1">
                      <a:lumMod val="95000"/>
                    </a:schemeClr>
                  </a:gs>
                  <a:gs pos="0">
                    <a:srgbClr val="055FA9"/>
                  </a:gs>
                  <a:gs pos="85000">
                    <a:srgbClr val="055FA9"/>
                  </a:gs>
                </a:gsLst>
                <a:lin ang="5400000" scaled="1"/>
              </a:gra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05557" y="3832084"/>
            <a:ext cx="1155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500" dirty="0" smtClean="0">
                <a:gradFill>
                  <a:gsLst>
                    <a:gs pos="69000">
                      <a:schemeClr val="bg1">
                        <a:lumMod val="95000"/>
                      </a:schemeClr>
                    </a:gs>
                    <a:gs pos="33000">
                      <a:schemeClr val="bg1">
                        <a:lumMod val="95000"/>
                      </a:schemeClr>
                    </a:gs>
                    <a:gs pos="0">
                      <a:srgbClr val="055FA9"/>
                    </a:gs>
                    <a:gs pos="85000">
                      <a:srgbClr val="055FA9"/>
                    </a:gs>
                  </a:gsLst>
                  <a:lin ang="5400000" scaled="1"/>
                </a:gradFill>
                <a:latin typeface="Agency FB" panose="020B0503020202020204" pitchFamily="34" charset="0"/>
                <a:ea typeface="造字工房力黑（非商用）常规体" pitchFamily="50" charset="-122"/>
              </a:rPr>
              <a:t>4</a:t>
            </a:r>
            <a:endParaRPr lang="zh-CN" altLang="en-US" sz="5400" spc="500" dirty="0">
              <a:gradFill>
                <a:gsLst>
                  <a:gs pos="69000">
                    <a:schemeClr val="bg1">
                      <a:lumMod val="95000"/>
                    </a:schemeClr>
                  </a:gs>
                  <a:gs pos="33000">
                    <a:schemeClr val="bg1">
                      <a:lumMod val="95000"/>
                    </a:schemeClr>
                  </a:gs>
                  <a:gs pos="0">
                    <a:srgbClr val="055FA9"/>
                  </a:gs>
                  <a:gs pos="85000">
                    <a:srgbClr val="055FA9"/>
                  </a:gs>
                </a:gsLst>
                <a:lin ang="5400000" scaled="1"/>
              </a:gradFill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3" t="23168"/>
          <a:stretch>
            <a:fillRect/>
          </a:stretch>
        </p:blipFill>
        <p:spPr>
          <a:xfrm flipH="1">
            <a:off x="2222130" y="-581266"/>
            <a:ext cx="4583427" cy="3316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33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33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433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933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433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4" grpId="0"/>
      <p:bldP spid="16" grpId="0"/>
      <p:bldP spid="18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8333"/>
          <a:stretch>
            <a:fillRect/>
          </a:stretch>
        </p:blipFill>
        <p:spPr>
          <a:xfrm>
            <a:off x="3751576" y="4110622"/>
            <a:ext cx="8529324" cy="2937878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3233678" y="2447766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prstClr val="white"/>
                </a:solidFill>
                <a:effectLst>
                  <a:glow rad="228600">
                    <a:srgbClr val="5B9BD5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谢谢您的观赏</a:t>
            </a:r>
            <a:endParaRPr lang="en-US" sz="7200" b="1" dirty="0">
              <a:solidFill>
                <a:prstClr val="white"/>
              </a:solidFill>
              <a:effectLst>
                <a:glow rad="228600">
                  <a:srgbClr val="5B9BD5">
                    <a:satMod val="175000"/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38186" y="3853602"/>
            <a:ext cx="1765738" cy="302486"/>
          </a:xfrm>
          <a:prstGeom prst="roundRect">
            <a:avLst>
              <a:gd name="adj" fmla="val 41858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24815" y="3835568"/>
            <a:ext cx="79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言必行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386746" y="3853602"/>
            <a:ext cx="1765738" cy="302486"/>
          </a:xfrm>
          <a:prstGeom prst="roundRect">
            <a:avLst>
              <a:gd name="adj" fmla="val 41858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73375" y="3835568"/>
            <a:ext cx="792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行必果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24749" y="2083487"/>
            <a:ext cx="989965" cy="2338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600" spc="5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造字工房力黑（非商用）常规体" pitchFamily="50" charset="-122"/>
              </a:rPr>
              <a:t>1</a:t>
            </a:r>
            <a:endParaRPr lang="zh-CN" altLang="en-US" sz="14600" spc="5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541590" y="232912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资产发行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80805" y="3252450"/>
            <a:ext cx="403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697108" y="3529360"/>
            <a:ext cx="2110230" cy="337776"/>
            <a:chOff x="4812855" y="4028679"/>
            <a:chExt cx="2110230" cy="337776"/>
          </a:xfrm>
        </p:grpSpPr>
        <p:sp>
          <p:nvSpPr>
            <p:cNvPr id="8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代币信息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流程图: 合并 8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20787" y="3529360"/>
            <a:ext cx="2173935" cy="337776"/>
            <a:chOff x="6936534" y="4028679"/>
            <a:chExt cx="2173935" cy="337776"/>
          </a:xfrm>
        </p:grpSpPr>
        <p:sp>
          <p:nvSpPr>
            <p:cNvPr id="11" name="原创设计师QQ598969553      _17"/>
            <p:cNvSpPr>
              <a:spLocks noChangeArrowheads="1"/>
            </p:cNvSpPr>
            <p:nvPr/>
          </p:nvSpPr>
          <p:spPr bwMode="gray">
            <a:xfrm>
              <a:off x="7077872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发行相关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流程图: 合并 11"/>
            <p:cNvSpPr/>
            <p:nvPr/>
          </p:nvSpPr>
          <p:spPr>
            <a:xfrm rot="16200000">
              <a:off x="6910837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/>
          <p:cNvSpPr/>
          <p:nvPr/>
        </p:nvSpPr>
        <p:spPr>
          <a:xfrm>
            <a:off x="2171217" y="2198196"/>
            <a:ext cx="2098254" cy="209825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97108" y="3956016"/>
            <a:ext cx="2110230" cy="337776"/>
            <a:chOff x="4812855" y="4028679"/>
            <a:chExt cx="2110230" cy="337776"/>
          </a:xfrm>
        </p:grpSpPr>
        <p:sp>
          <p:nvSpPr>
            <p:cNvPr id="15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流通方式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流程图: 合并 15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820787" y="3956016"/>
            <a:ext cx="2173935" cy="337776"/>
            <a:chOff x="6936534" y="4028679"/>
            <a:chExt cx="2173935" cy="337776"/>
          </a:xfrm>
        </p:grpSpPr>
        <p:sp>
          <p:nvSpPr>
            <p:cNvPr id="18" name="原创设计师QQ598969553      _17"/>
            <p:cNvSpPr>
              <a:spLocks noChangeArrowheads="1"/>
            </p:cNvSpPr>
            <p:nvPr/>
          </p:nvSpPr>
          <p:spPr bwMode="gray">
            <a:xfrm>
              <a:off x="7077872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en-US" altLang="zh-CN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LYYB</a:t>
              </a:r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通缩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流程图: 合并 18"/>
            <p:cNvSpPr/>
            <p:nvPr/>
          </p:nvSpPr>
          <p:spPr>
            <a:xfrm rot="16200000">
              <a:off x="6910837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8333"/>
          <a:stretch>
            <a:fillRect/>
          </a:stretch>
        </p:blipFill>
        <p:spPr>
          <a:xfrm>
            <a:off x="3714750" y="4421505"/>
            <a:ext cx="8529320" cy="255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955040" y="891540"/>
            <a:ext cx="4800600" cy="570230"/>
          </a:xfrm>
        </p:spPr>
        <p:txBody>
          <a:bodyPr>
            <a:noAutofit/>
          </a:bodyPr>
          <a:lstStyle/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代币信息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32300" y="2420620"/>
            <a:ext cx="6882765" cy="1978660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铸币名称：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LYYB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LYYB-000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发行总量：10,000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是否可增发：是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最大发行量：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20,000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TokenID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：tti_a1b2ca0cf242c6850fa34f53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铸币地址：vite_e456ffa278c43b3c105d102c73da7200d8b7b17fea98ec67a7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314837" y="68580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延迟符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4" name="图片 3" descr="WechatIMG3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73860" y="53340"/>
            <a:ext cx="10058400" cy="6967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25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3"/>
          <p:cNvGrpSpPr/>
          <p:nvPr/>
        </p:nvGrpSpPr>
        <p:grpSpPr>
          <a:xfrm rot="5400000">
            <a:off x="8298656" y="3205813"/>
            <a:ext cx="2808289" cy="3398838"/>
            <a:chOff x="4616465" y="1615138"/>
            <a:chExt cx="2808289" cy="3398838"/>
          </a:xfrm>
          <a:solidFill>
            <a:schemeClr val="bg1">
              <a:alpha val="65000"/>
            </a:schemeClr>
          </a:solidFill>
        </p:grpSpPr>
        <p:sp>
          <p:nvSpPr>
            <p:cNvPr id="205" name="Rectangle 293"/>
            <p:cNvSpPr>
              <a:spLocks noChangeArrowheads="1"/>
            </p:cNvSpPr>
            <p:nvPr/>
          </p:nvSpPr>
          <p:spPr bwMode="auto">
            <a:xfrm>
              <a:off x="6010290" y="4032901"/>
              <a:ext cx="26988" cy="85725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94"/>
            <p:cNvSpPr/>
            <p:nvPr/>
          </p:nvSpPr>
          <p:spPr bwMode="auto">
            <a:xfrm>
              <a:off x="6019815" y="4874276"/>
              <a:ext cx="398463" cy="42863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95"/>
            <p:cNvSpPr/>
            <p:nvPr/>
          </p:nvSpPr>
          <p:spPr bwMode="auto">
            <a:xfrm>
              <a:off x="5724540" y="4502801"/>
              <a:ext cx="301625" cy="396875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96"/>
            <p:cNvSpPr/>
            <p:nvPr/>
          </p:nvSpPr>
          <p:spPr bwMode="auto">
            <a:xfrm>
              <a:off x="6003940" y="4547251"/>
              <a:ext cx="446088" cy="35242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97"/>
            <p:cNvSpPr/>
            <p:nvPr/>
          </p:nvSpPr>
          <p:spPr bwMode="auto">
            <a:xfrm>
              <a:off x="5397515" y="4882213"/>
              <a:ext cx="620713" cy="41275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98"/>
            <p:cNvSpPr/>
            <p:nvPr/>
          </p:nvSpPr>
          <p:spPr bwMode="auto">
            <a:xfrm>
              <a:off x="5257815" y="4445651"/>
              <a:ext cx="152400" cy="46990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99"/>
            <p:cNvSpPr/>
            <p:nvPr/>
          </p:nvSpPr>
          <p:spPr bwMode="auto">
            <a:xfrm>
              <a:off x="5383228" y="4507563"/>
              <a:ext cx="358775" cy="40481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300"/>
            <p:cNvSpPr/>
            <p:nvPr/>
          </p:nvSpPr>
          <p:spPr bwMode="auto">
            <a:xfrm>
              <a:off x="5260990" y="4434538"/>
              <a:ext cx="477838" cy="84138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301"/>
            <p:cNvSpPr/>
            <p:nvPr/>
          </p:nvSpPr>
          <p:spPr bwMode="auto">
            <a:xfrm>
              <a:off x="5722953" y="4032901"/>
              <a:ext cx="312738" cy="476250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302"/>
            <p:cNvSpPr/>
            <p:nvPr/>
          </p:nvSpPr>
          <p:spPr bwMode="auto">
            <a:xfrm>
              <a:off x="6432566" y="4290076"/>
              <a:ext cx="358775" cy="276225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303"/>
            <p:cNvSpPr/>
            <p:nvPr/>
          </p:nvSpPr>
          <p:spPr bwMode="auto">
            <a:xfrm>
              <a:off x="6410341" y="4559951"/>
              <a:ext cx="41275" cy="339725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304"/>
            <p:cNvSpPr/>
            <p:nvPr/>
          </p:nvSpPr>
          <p:spPr bwMode="auto">
            <a:xfrm>
              <a:off x="5738828" y="4482163"/>
              <a:ext cx="698500" cy="93663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305"/>
            <p:cNvSpPr/>
            <p:nvPr/>
          </p:nvSpPr>
          <p:spPr bwMode="auto">
            <a:xfrm>
              <a:off x="6418278" y="4090051"/>
              <a:ext cx="33338" cy="468313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306"/>
            <p:cNvSpPr/>
            <p:nvPr/>
          </p:nvSpPr>
          <p:spPr bwMode="auto">
            <a:xfrm>
              <a:off x="6429391" y="4532963"/>
              <a:ext cx="288925" cy="312738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307"/>
            <p:cNvSpPr/>
            <p:nvPr/>
          </p:nvSpPr>
          <p:spPr bwMode="auto">
            <a:xfrm>
              <a:off x="6423041" y="4826651"/>
              <a:ext cx="288925" cy="95250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308"/>
            <p:cNvSpPr/>
            <p:nvPr/>
          </p:nvSpPr>
          <p:spPr bwMode="auto">
            <a:xfrm>
              <a:off x="6702441" y="4302776"/>
              <a:ext cx="90488" cy="541338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309"/>
            <p:cNvSpPr/>
            <p:nvPr/>
          </p:nvSpPr>
          <p:spPr bwMode="auto">
            <a:xfrm>
              <a:off x="6770703" y="3815413"/>
              <a:ext cx="260350" cy="496888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310"/>
            <p:cNvSpPr/>
            <p:nvPr/>
          </p:nvSpPr>
          <p:spPr bwMode="auto">
            <a:xfrm>
              <a:off x="7004066" y="3215338"/>
              <a:ext cx="306388" cy="611188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311"/>
            <p:cNvSpPr/>
            <p:nvPr/>
          </p:nvSpPr>
          <p:spPr bwMode="auto">
            <a:xfrm>
              <a:off x="6702441" y="3485213"/>
              <a:ext cx="325438" cy="344488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312"/>
            <p:cNvSpPr/>
            <p:nvPr/>
          </p:nvSpPr>
          <p:spPr bwMode="auto">
            <a:xfrm>
              <a:off x="6423041" y="3485213"/>
              <a:ext cx="301625" cy="619125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313"/>
            <p:cNvSpPr/>
            <p:nvPr/>
          </p:nvSpPr>
          <p:spPr bwMode="auto">
            <a:xfrm>
              <a:off x="6021403" y="4023376"/>
              <a:ext cx="407988" cy="87313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314"/>
            <p:cNvSpPr/>
            <p:nvPr/>
          </p:nvSpPr>
          <p:spPr bwMode="auto">
            <a:xfrm>
              <a:off x="6432566" y="4078938"/>
              <a:ext cx="354013" cy="228600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315"/>
            <p:cNvSpPr/>
            <p:nvPr/>
          </p:nvSpPr>
          <p:spPr bwMode="auto">
            <a:xfrm>
              <a:off x="6437328" y="3809063"/>
              <a:ext cx="582613" cy="290513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316"/>
            <p:cNvSpPr/>
            <p:nvPr/>
          </p:nvSpPr>
          <p:spPr bwMode="auto">
            <a:xfrm>
              <a:off x="6342078" y="3589988"/>
              <a:ext cx="106363" cy="495300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317"/>
            <p:cNvSpPr/>
            <p:nvPr/>
          </p:nvSpPr>
          <p:spPr bwMode="auto">
            <a:xfrm>
              <a:off x="6007115" y="3597926"/>
              <a:ext cx="30163" cy="4349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318"/>
            <p:cNvSpPr/>
            <p:nvPr/>
          </p:nvSpPr>
          <p:spPr bwMode="auto">
            <a:xfrm>
              <a:off x="5980128" y="2923238"/>
              <a:ext cx="52388" cy="682625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319"/>
            <p:cNvSpPr/>
            <p:nvPr/>
          </p:nvSpPr>
          <p:spPr bwMode="auto">
            <a:xfrm>
              <a:off x="6026166" y="3574113"/>
              <a:ext cx="333375" cy="50800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320"/>
            <p:cNvSpPr/>
            <p:nvPr/>
          </p:nvSpPr>
          <p:spPr bwMode="auto">
            <a:xfrm>
              <a:off x="5549915" y="3605863"/>
              <a:ext cx="476250" cy="320675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321"/>
            <p:cNvSpPr/>
            <p:nvPr/>
          </p:nvSpPr>
          <p:spPr bwMode="auto">
            <a:xfrm>
              <a:off x="5254640" y="3909076"/>
              <a:ext cx="315913" cy="539750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322"/>
            <p:cNvSpPr/>
            <p:nvPr/>
          </p:nvSpPr>
          <p:spPr bwMode="auto">
            <a:xfrm>
              <a:off x="5260990" y="4028138"/>
              <a:ext cx="765175" cy="412750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323"/>
            <p:cNvSpPr/>
            <p:nvPr/>
          </p:nvSpPr>
          <p:spPr bwMode="auto">
            <a:xfrm>
              <a:off x="5548328" y="3909076"/>
              <a:ext cx="193675" cy="590550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324"/>
            <p:cNvSpPr/>
            <p:nvPr/>
          </p:nvSpPr>
          <p:spPr bwMode="auto">
            <a:xfrm>
              <a:off x="4867290" y="3618563"/>
              <a:ext cx="407988" cy="815975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325"/>
            <p:cNvSpPr/>
            <p:nvPr/>
          </p:nvSpPr>
          <p:spPr bwMode="auto">
            <a:xfrm>
              <a:off x="4694253" y="2775601"/>
              <a:ext cx="196850" cy="858838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326"/>
            <p:cNvSpPr/>
            <p:nvPr/>
          </p:nvSpPr>
          <p:spPr bwMode="auto">
            <a:xfrm>
              <a:off x="4700603" y="2774013"/>
              <a:ext cx="388938" cy="328613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327"/>
            <p:cNvSpPr/>
            <p:nvPr/>
          </p:nvSpPr>
          <p:spPr bwMode="auto">
            <a:xfrm>
              <a:off x="4864115" y="3091513"/>
              <a:ext cx="233363" cy="527050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328"/>
            <p:cNvSpPr/>
            <p:nvPr/>
          </p:nvSpPr>
          <p:spPr bwMode="auto">
            <a:xfrm>
              <a:off x="5075253" y="3080401"/>
              <a:ext cx="417513" cy="247650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329"/>
            <p:cNvSpPr/>
            <p:nvPr/>
          </p:nvSpPr>
          <p:spPr bwMode="auto">
            <a:xfrm>
              <a:off x="5467365" y="3312176"/>
              <a:ext cx="100013" cy="608013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330"/>
            <p:cNvSpPr/>
            <p:nvPr/>
          </p:nvSpPr>
          <p:spPr bwMode="auto">
            <a:xfrm>
              <a:off x="5481653" y="3304238"/>
              <a:ext cx="539750" cy="315913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331"/>
            <p:cNvSpPr/>
            <p:nvPr/>
          </p:nvSpPr>
          <p:spPr bwMode="auto">
            <a:xfrm>
              <a:off x="5419740" y="2996263"/>
              <a:ext cx="76200" cy="322263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332"/>
            <p:cNvSpPr/>
            <p:nvPr/>
          </p:nvSpPr>
          <p:spPr bwMode="auto">
            <a:xfrm>
              <a:off x="4873640" y="3299476"/>
              <a:ext cx="611188" cy="31750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333"/>
            <p:cNvSpPr/>
            <p:nvPr/>
          </p:nvSpPr>
          <p:spPr bwMode="auto">
            <a:xfrm>
              <a:off x="4878403" y="3596338"/>
              <a:ext cx="677863" cy="31750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334"/>
            <p:cNvSpPr/>
            <p:nvPr/>
          </p:nvSpPr>
          <p:spPr bwMode="auto">
            <a:xfrm>
              <a:off x="5562615" y="3809063"/>
              <a:ext cx="1447801" cy="119063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335"/>
            <p:cNvSpPr/>
            <p:nvPr/>
          </p:nvSpPr>
          <p:spPr bwMode="auto">
            <a:xfrm>
              <a:off x="6707203" y="3212163"/>
              <a:ext cx="596900" cy="28733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336"/>
            <p:cNvSpPr/>
            <p:nvPr/>
          </p:nvSpPr>
          <p:spPr bwMode="auto">
            <a:xfrm>
              <a:off x="6350016" y="3474101"/>
              <a:ext cx="366713" cy="122238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337"/>
            <p:cNvSpPr/>
            <p:nvPr/>
          </p:nvSpPr>
          <p:spPr bwMode="auto">
            <a:xfrm>
              <a:off x="7251716" y="2454926"/>
              <a:ext cx="60325" cy="771525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338"/>
            <p:cNvSpPr/>
            <p:nvPr/>
          </p:nvSpPr>
          <p:spPr bwMode="auto">
            <a:xfrm>
              <a:off x="6837378" y="1972326"/>
              <a:ext cx="436563" cy="495300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339"/>
            <p:cNvSpPr/>
            <p:nvPr/>
          </p:nvSpPr>
          <p:spPr bwMode="auto">
            <a:xfrm>
              <a:off x="6919928" y="2453338"/>
              <a:ext cx="347663" cy="271463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340"/>
            <p:cNvSpPr/>
            <p:nvPr/>
          </p:nvSpPr>
          <p:spPr bwMode="auto">
            <a:xfrm>
              <a:off x="6569091" y="2705751"/>
              <a:ext cx="371475" cy="320675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341"/>
            <p:cNvSpPr/>
            <p:nvPr/>
          </p:nvSpPr>
          <p:spPr bwMode="auto">
            <a:xfrm>
              <a:off x="5991240" y="2923238"/>
              <a:ext cx="592138" cy="103188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342"/>
            <p:cNvSpPr/>
            <p:nvPr/>
          </p:nvSpPr>
          <p:spPr bwMode="auto">
            <a:xfrm>
              <a:off x="5430853" y="2929588"/>
              <a:ext cx="560388" cy="79375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343"/>
            <p:cNvSpPr/>
            <p:nvPr/>
          </p:nvSpPr>
          <p:spPr bwMode="auto">
            <a:xfrm>
              <a:off x="4705365" y="2769251"/>
              <a:ext cx="731838" cy="246063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344"/>
            <p:cNvSpPr/>
            <p:nvPr/>
          </p:nvSpPr>
          <p:spPr bwMode="auto">
            <a:xfrm>
              <a:off x="5081603" y="2996263"/>
              <a:ext cx="346075" cy="112713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345"/>
            <p:cNvSpPr/>
            <p:nvPr/>
          </p:nvSpPr>
          <p:spPr bwMode="auto">
            <a:xfrm>
              <a:off x="5476890" y="3002613"/>
              <a:ext cx="1100138" cy="309563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346"/>
            <p:cNvSpPr/>
            <p:nvPr/>
          </p:nvSpPr>
          <p:spPr bwMode="auto">
            <a:xfrm>
              <a:off x="5476890" y="2935938"/>
              <a:ext cx="522288" cy="379413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347"/>
            <p:cNvSpPr/>
            <p:nvPr/>
          </p:nvSpPr>
          <p:spPr bwMode="auto">
            <a:xfrm>
              <a:off x="6003940" y="2705751"/>
              <a:ext cx="925513" cy="230188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348"/>
            <p:cNvSpPr/>
            <p:nvPr/>
          </p:nvSpPr>
          <p:spPr bwMode="auto">
            <a:xfrm>
              <a:off x="6567503" y="3018488"/>
              <a:ext cx="161925" cy="465138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349"/>
            <p:cNvSpPr/>
            <p:nvPr/>
          </p:nvSpPr>
          <p:spPr bwMode="auto">
            <a:xfrm>
              <a:off x="6319853" y="2346976"/>
              <a:ext cx="935038" cy="123825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350"/>
            <p:cNvSpPr/>
            <p:nvPr/>
          </p:nvSpPr>
          <p:spPr bwMode="auto">
            <a:xfrm>
              <a:off x="6316678" y="1973913"/>
              <a:ext cx="534988" cy="392113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351"/>
            <p:cNvSpPr/>
            <p:nvPr/>
          </p:nvSpPr>
          <p:spPr bwMode="auto">
            <a:xfrm>
              <a:off x="4694253" y="2196163"/>
              <a:ext cx="257175" cy="582613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352"/>
            <p:cNvSpPr/>
            <p:nvPr/>
          </p:nvSpPr>
          <p:spPr bwMode="auto">
            <a:xfrm>
              <a:off x="4940315" y="2185051"/>
              <a:ext cx="404813" cy="558800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353"/>
            <p:cNvSpPr/>
            <p:nvPr/>
          </p:nvSpPr>
          <p:spPr bwMode="auto">
            <a:xfrm>
              <a:off x="5343540" y="2713688"/>
              <a:ext cx="666750" cy="231775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354"/>
            <p:cNvSpPr/>
            <p:nvPr/>
          </p:nvSpPr>
          <p:spPr bwMode="auto">
            <a:xfrm>
              <a:off x="5327665" y="2723213"/>
              <a:ext cx="111125" cy="280988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355"/>
            <p:cNvSpPr/>
            <p:nvPr/>
          </p:nvSpPr>
          <p:spPr bwMode="auto">
            <a:xfrm>
              <a:off x="5070490" y="2716863"/>
              <a:ext cx="277813" cy="382588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356"/>
            <p:cNvSpPr/>
            <p:nvPr/>
          </p:nvSpPr>
          <p:spPr bwMode="auto">
            <a:xfrm>
              <a:off x="4927615" y="1832626"/>
              <a:ext cx="458788" cy="374650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357"/>
            <p:cNvSpPr/>
            <p:nvPr/>
          </p:nvSpPr>
          <p:spPr bwMode="auto">
            <a:xfrm>
              <a:off x="5361003" y="1837388"/>
              <a:ext cx="485775" cy="579438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358"/>
            <p:cNvSpPr/>
            <p:nvPr/>
          </p:nvSpPr>
          <p:spPr bwMode="auto">
            <a:xfrm>
              <a:off x="5327665" y="2388251"/>
              <a:ext cx="512763" cy="344488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359"/>
            <p:cNvSpPr/>
            <p:nvPr/>
          </p:nvSpPr>
          <p:spPr bwMode="auto">
            <a:xfrm>
              <a:off x="4710128" y="2713688"/>
              <a:ext cx="628650" cy="66675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360"/>
            <p:cNvSpPr/>
            <p:nvPr/>
          </p:nvSpPr>
          <p:spPr bwMode="auto">
            <a:xfrm>
              <a:off x="5835665" y="2342213"/>
              <a:ext cx="490538" cy="71438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361"/>
            <p:cNvSpPr/>
            <p:nvPr/>
          </p:nvSpPr>
          <p:spPr bwMode="auto">
            <a:xfrm>
              <a:off x="6130941" y="1670701"/>
              <a:ext cx="717550" cy="320675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362"/>
            <p:cNvSpPr/>
            <p:nvPr/>
          </p:nvSpPr>
          <p:spPr bwMode="auto">
            <a:xfrm>
              <a:off x="5365765" y="1667526"/>
              <a:ext cx="773113" cy="184150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363"/>
            <p:cNvSpPr/>
            <p:nvPr/>
          </p:nvSpPr>
          <p:spPr bwMode="auto">
            <a:xfrm>
              <a:off x="6124591" y="1677051"/>
              <a:ext cx="214313" cy="682625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364"/>
            <p:cNvSpPr/>
            <p:nvPr/>
          </p:nvSpPr>
          <p:spPr bwMode="auto">
            <a:xfrm>
              <a:off x="5811853" y="1689751"/>
              <a:ext cx="330200" cy="712788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365"/>
            <p:cNvSpPr/>
            <p:nvPr/>
          </p:nvSpPr>
          <p:spPr bwMode="auto">
            <a:xfrm>
              <a:off x="5316553" y="1840563"/>
              <a:ext cx="65088" cy="8699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366"/>
            <p:cNvSpPr/>
            <p:nvPr/>
          </p:nvSpPr>
          <p:spPr bwMode="auto">
            <a:xfrm>
              <a:off x="6315091" y="2350151"/>
              <a:ext cx="276225" cy="658813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367"/>
            <p:cNvSpPr/>
            <p:nvPr/>
          </p:nvSpPr>
          <p:spPr bwMode="auto">
            <a:xfrm>
              <a:off x="5830903" y="2397776"/>
              <a:ext cx="168275" cy="5222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368"/>
            <p:cNvSpPr/>
            <p:nvPr/>
          </p:nvSpPr>
          <p:spPr bwMode="auto">
            <a:xfrm>
              <a:off x="5981715" y="2359676"/>
              <a:ext cx="350838" cy="576263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369"/>
            <p:cNvSpPr/>
            <p:nvPr/>
          </p:nvSpPr>
          <p:spPr bwMode="auto">
            <a:xfrm>
              <a:off x="6334141" y="2348563"/>
              <a:ext cx="598488" cy="374650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370"/>
            <p:cNvSpPr/>
            <p:nvPr/>
          </p:nvSpPr>
          <p:spPr bwMode="auto">
            <a:xfrm>
              <a:off x="6915166" y="2716863"/>
              <a:ext cx="384175" cy="509588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371"/>
            <p:cNvSpPr/>
            <p:nvPr/>
          </p:nvSpPr>
          <p:spPr bwMode="auto">
            <a:xfrm>
              <a:off x="6713553" y="2734326"/>
              <a:ext cx="222250" cy="746125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372"/>
            <p:cNvSpPr/>
            <p:nvPr/>
          </p:nvSpPr>
          <p:spPr bwMode="auto">
            <a:xfrm>
              <a:off x="5988065" y="2935938"/>
              <a:ext cx="368300" cy="660400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373"/>
            <p:cNvSpPr/>
            <p:nvPr/>
          </p:nvSpPr>
          <p:spPr bwMode="auto">
            <a:xfrm>
              <a:off x="6334141" y="3013726"/>
              <a:ext cx="257175" cy="573088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374"/>
            <p:cNvSpPr/>
            <p:nvPr/>
          </p:nvSpPr>
          <p:spPr bwMode="auto">
            <a:xfrm>
              <a:off x="6015053" y="3583638"/>
              <a:ext cx="333375" cy="455613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375"/>
            <p:cNvSpPr/>
            <p:nvPr/>
          </p:nvSpPr>
          <p:spPr bwMode="auto">
            <a:xfrm>
              <a:off x="6015053" y="4056713"/>
              <a:ext cx="411163" cy="476250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376"/>
            <p:cNvSpPr/>
            <p:nvPr/>
          </p:nvSpPr>
          <p:spPr bwMode="auto">
            <a:xfrm>
              <a:off x="5470540" y="3323288"/>
              <a:ext cx="565150" cy="749300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377"/>
            <p:cNvSpPr>
              <a:spLocks noChangeArrowheads="1"/>
            </p:cNvSpPr>
            <p:nvPr/>
          </p:nvSpPr>
          <p:spPr bwMode="auto">
            <a:xfrm>
              <a:off x="5869003" y="2783538"/>
              <a:ext cx="258763" cy="2587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378"/>
            <p:cNvSpPr>
              <a:spLocks noChangeArrowheads="1"/>
            </p:cNvSpPr>
            <p:nvPr/>
          </p:nvSpPr>
          <p:spPr bwMode="auto">
            <a:xfrm>
              <a:off x="4749815" y="3485213"/>
              <a:ext cx="258763" cy="2587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379"/>
            <p:cNvSpPr>
              <a:spLocks noChangeArrowheads="1"/>
            </p:cNvSpPr>
            <p:nvPr/>
          </p:nvSpPr>
          <p:spPr bwMode="auto">
            <a:xfrm>
              <a:off x="5895990" y="4755213"/>
              <a:ext cx="258763" cy="2587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380"/>
            <p:cNvSpPr>
              <a:spLocks noChangeArrowheads="1"/>
            </p:cNvSpPr>
            <p:nvPr/>
          </p:nvSpPr>
          <p:spPr bwMode="auto">
            <a:xfrm>
              <a:off x="5895990" y="3455051"/>
              <a:ext cx="258763" cy="2587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381"/>
            <p:cNvSpPr>
              <a:spLocks noChangeArrowheads="1"/>
            </p:cNvSpPr>
            <p:nvPr/>
          </p:nvSpPr>
          <p:spPr bwMode="auto">
            <a:xfrm>
              <a:off x="7165991" y="3086751"/>
              <a:ext cx="258763" cy="2587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382"/>
            <p:cNvSpPr>
              <a:spLocks noChangeArrowheads="1"/>
            </p:cNvSpPr>
            <p:nvPr/>
          </p:nvSpPr>
          <p:spPr bwMode="auto">
            <a:xfrm>
              <a:off x="5254640" y="1719913"/>
              <a:ext cx="260350" cy="2587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383"/>
            <p:cNvSpPr>
              <a:spLocks noChangeArrowheads="1"/>
            </p:cNvSpPr>
            <p:nvPr/>
          </p:nvSpPr>
          <p:spPr bwMode="auto">
            <a:xfrm>
              <a:off x="5253053" y="2637488"/>
              <a:ext cx="185738" cy="1857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384"/>
            <p:cNvSpPr>
              <a:spLocks noChangeArrowheads="1"/>
            </p:cNvSpPr>
            <p:nvPr/>
          </p:nvSpPr>
          <p:spPr bwMode="auto">
            <a:xfrm>
              <a:off x="4616465" y="2685113"/>
              <a:ext cx="185738" cy="1857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385"/>
            <p:cNvSpPr>
              <a:spLocks noChangeArrowheads="1"/>
            </p:cNvSpPr>
            <p:nvPr/>
          </p:nvSpPr>
          <p:spPr bwMode="auto">
            <a:xfrm>
              <a:off x="4851415" y="2104088"/>
              <a:ext cx="188913" cy="1873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386"/>
            <p:cNvSpPr>
              <a:spLocks noChangeArrowheads="1"/>
            </p:cNvSpPr>
            <p:nvPr/>
          </p:nvSpPr>
          <p:spPr bwMode="auto">
            <a:xfrm>
              <a:off x="6230953" y="2264426"/>
              <a:ext cx="185738" cy="1857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387"/>
            <p:cNvSpPr>
              <a:spLocks noChangeArrowheads="1"/>
            </p:cNvSpPr>
            <p:nvPr/>
          </p:nvSpPr>
          <p:spPr bwMode="auto">
            <a:xfrm>
              <a:off x="7175516" y="2358088"/>
              <a:ext cx="185738" cy="1857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388"/>
            <p:cNvSpPr>
              <a:spLocks noChangeArrowheads="1"/>
            </p:cNvSpPr>
            <p:nvPr/>
          </p:nvSpPr>
          <p:spPr bwMode="auto">
            <a:xfrm>
              <a:off x="6624653" y="3404251"/>
              <a:ext cx="187325" cy="1857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389"/>
            <p:cNvSpPr>
              <a:spLocks noChangeArrowheads="1"/>
            </p:cNvSpPr>
            <p:nvPr/>
          </p:nvSpPr>
          <p:spPr bwMode="auto">
            <a:xfrm>
              <a:off x="6840553" y="2626376"/>
              <a:ext cx="187325" cy="1857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390"/>
            <p:cNvSpPr>
              <a:spLocks noChangeArrowheads="1"/>
            </p:cNvSpPr>
            <p:nvPr/>
          </p:nvSpPr>
          <p:spPr bwMode="auto">
            <a:xfrm>
              <a:off x="5176853" y="4350401"/>
              <a:ext cx="187325" cy="1857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391"/>
            <p:cNvSpPr>
              <a:spLocks noChangeArrowheads="1"/>
            </p:cNvSpPr>
            <p:nvPr/>
          </p:nvSpPr>
          <p:spPr bwMode="auto">
            <a:xfrm>
              <a:off x="6684978" y="4201176"/>
              <a:ext cx="188913" cy="188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392"/>
            <p:cNvSpPr>
              <a:spLocks noChangeArrowheads="1"/>
            </p:cNvSpPr>
            <p:nvPr/>
          </p:nvSpPr>
          <p:spPr bwMode="auto">
            <a:xfrm>
              <a:off x="5773753" y="2342213"/>
              <a:ext cx="133350" cy="1349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Oval 393"/>
            <p:cNvSpPr>
              <a:spLocks noChangeArrowheads="1"/>
            </p:cNvSpPr>
            <p:nvPr/>
          </p:nvSpPr>
          <p:spPr bwMode="auto">
            <a:xfrm>
              <a:off x="5019690" y="3026426"/>
              <a:ext cx="133350" cy="1333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Oval 394"/>
            <p:cNvSpPr>
              <a:spLocks noChangeArrowheads="1"/>
            </p:cNvSpPr>
            <p:nvPr/>
          </p:nvSpPr>
          <p:spPr bwMode="auto">
            <a:xfrm>
              <a:off x="5370528" y="2937526"/>
              <a:ext cx="133350" cy="1365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Oval 395"/>
            <p:cNvSpPr>
              <a:spLocks noChangeArrowheads="1"/>
            </p:cNvSpPr>
            <p:nvPr/>
          </p:nvSpPr>
          <p:spPr bwMode="auto">
            <a:xfrm>
              <a:off x="6518291" y="2947051"/>
              <a:ext cx="134938" cy="1349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Oval 396"/>
            <p:cNvSpPr>
              <a:spLocks noChangeArrowheads="1"/>
            </p:cNvSpPr>
            <p:nvPr/>
          </p:nvSpPr>
          <p:spPr bwMode="auto">
            <a:xfrm>
              <a:off x="6289691" y="3528076"/>
              <a:ext cx="136525" cy="1317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Oval 397"/>
            <p:cNvSpPr>
              <a:spLocks noChangeArrowheads="1"/>
            </p:cNvSpPr>
            <p:nvPr/>
          </p:nvSpPr>
          <p:spPr bwMode="auto">
            <a:xfrm>
              <a:off x="6069028" y="1615138"/>
              <a:ext cx="134938" cy="1349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Oval 398"/>
            <p:cNvSpPr>
              <a:spLocks noChangeArrowheads="1"/>
            </p:cNvSpPr>
            <p:nvPr/>
          </p:nvSpPr>
          <p:spPr bwMode="auto">
            <a:xfrm>
              <a:off x="6781816" y="1921526"/>
              <a:ext cx="133350" cy="1349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Oval 399"/>
            <p:cNvSpPr>
              <a:spLocks noChangeArrowheads="1"/>
            </p:cNvSpPr>
            <p:nvPr/>
          </p:nvSpPr>
          <p:spPr bwMode="auto">
            <a:xfrm>
              <a:off x="6958028" y="3753501"/>
              <a:ext cx="134938" cy="1349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Oval 400"/>
            <p:cNvSpPr>
              <a:spLocks noChangeArrowheads="1"/>
            </p:cNvSpPr>
            <p:nvPr/>
          </p:nvSpPr>
          <p:spPr bwMode="auto">
            <a:xfrm>
              <a:off x="6642116" y="4761563"/>
              <a:ext cx="133350" cy="1349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Oval 401"/>
            <p:cNvSpPr>
              <a:spLocks noChangeArrowheads="1"/>
            </p:cNvSpPr>
            <p:nvPr/>
          </p:nvSpPr>
          <p:spPr bwMode="auto">
            <a:xfrm>
              <a:off x="6351603" y="4833001"/>
              <a:ext cx="136525" cy="1349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Oval 402"/>
            <p:cNvSpPr>
              <a:spLocks noChangeArrowheads="1"/>
            </p:cNvSpPr>
            <p:nvPr/>
          </p:nvSpPr>
          <p:spPr bwMode="auto">
            <a:xfrm>
              <a:off x="5332428" y="4839351"/>
              <a:ext cx="134938" cy="1333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Oval 403"/>
            <p:cNvSpPr>
              <a:spLocks noChangeArrowheads="1"/>
            </p:cNvSpPr>
            <p:nvPr/>
          </p:nvSpPr>
          <p:spPr bwMode="auto">
            <a:xfrm>
              <a:off x="5473715" y="3815413"/>
              <a:ext cx="188913" cy="1857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Oval 404"/>
            <p:cNvSpPr>
              <a:spLocks noChangeArrowheads="1"/>
            </p:cNvSpPr>
            <p:nvPr/>
          </p:nvSpPr>
          <p:spPr bwMode="auto">
            <a:xfrm>
              <a:off x="6343666" y="3990038"/>
              <a:ext cx="185738" cy="188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Oval 405"/>
            <p:cNvSpPr>
              <a:spLocks noChangeArrowheads="1"/>
            </p:cNvSpPr>
            <p:nvPr/>
          </p:nvSpPr>
          <p:spPr bwMode="auto">
            <a:xfrm>
              <a:off x="6351603" y="4456763"/>
              <a:ext cx="187325" cy="1857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Oval 406"/>
            <p:cNvSpPr>
              <a:spLocks noChangeArrowheads="1"/>
            </p:cNvSpPr>
            <p:nvPr/>
          </p:nvSpPr>
          <p:spPr bwMode="auto">
            <a:xfrm>
              <a:off x="5649928" y="4412313"/>
              <a:ext cx="188913" cy="1873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Oval 407"/>
            <p:cNvSpPr>
              <a:spLocks noChangeArrowheads="1"/>
            </p:cNvSpPr>
            <p:nvPr/>
          </p:nvSpPr>
          <p:spPr bwMode="auto">
            <a:xfrm>
              <a:off x="5397515" y="3228038"/>
              <a:ext cx="185738" cy="1857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8" name="组合 215"/>
          <p:cNvGrpSpPr/>
          <p:nvPr/>
        </p:nvGrpSpPr>
        <p:grpSpPr>
          <a:xfrm rot="5400000">
            <a:off x="6729730" y="4410075"/>
            <a:ext cx="1278255" cy="946785"/>
            <a:chOff x="2143126" y="5083175"/>
            <a:chExt cx="1414463" cy="1389063"/>
          </a:xfrm>
          <a:solidFill>
            <a:schemeClr val="bg1">
              <a:alpha val="65000"/>
            </a:schemeClr>
          </a:solidFill>
        </p:grpSpPr>
        <p:sp>
          <p:nvSpPr>
            <p:cNvPr id="59" name="Freeform 5"/>
            <p:cNvSpPr/>
            <p:nvPr/>
          </p:nvSpPr>
          <p:spPr bwMode="auto">
            <a:xfrm>
              <a:off x="2143126" y="5083175"/>
              <a:ext cx="1414463" cy="1257300"/>
            </a:xfrm>
            <a:custGeom>
              <a:avLst/>
              <a:gdLst>
                <a:gd name="T0" fmla="*/ 334 w 891"/>
                <a:gd name="T1" fmla="*/ 790 h 792"/>
                <a:gd name="T2" fmla="*/ 228 w 891"/>
                <a:gd name="T3" fmla="*/ 775 h 792"/>
                <a:gd name="T4" fmla="*/ 212 w 891"/>
                <a:gd name="T5" fmla="*/ 764 h 792"/>
                <a:gd name="T6" fmla="*/ 190 w 891"/>
                <a:gd name="T7" fmla="*/ 734 h 792"/>
                <a:gd name="T8" fmla="*/ 110 w 891"/>
                <a:gd name="T9" fmla="*/ 683 h 792"/>
                <a:gd name="T10" fmla="*/ 65 w 891"/>
                <a:gd name="T11" fmla="*/ 631 h 792"/>
                <a:gd name="T12" fmla="*/ 56 w 891"/>
                <a:gd name="T13" fmla="*/ 597 h 792"/>
                <a:gd name="T14" fmla="*/ 61 w 891"/>
                <a:gd name="T15" fmla="*/ 560 h 792"/>
                <a:gd name="T16" fmla="*/ 45 w 891"/>
                <a:gd name="T17" fmla="*/ 545 h 792"/>
                <a:gd name="T18" fmla="*/ 26 w 891"/>
                <a:gd name="T19" fmla="*/ 528 h 792"/>
                <a:gd name="T20" fmla="*/ 48 w 891"/>
                <a:gd name="T21" fmla="*/ 513 h 792"/>
                <a:gd name="T22" fmla="*/ 61 w 891"/>
                <a:gd name="T23" fmla="*/ 501 h 792"/>
                <a:gd name="T24" fmla="*/ 56 w 891"/>
                <a:gd name="T25" fmla="*/ 465 h 792"/>
                <a:gd name="T26" fmla="*/ 65 w 891"/>
                <a:gd name="T27" fmla="*/ 442 h 792"/>
                <a:gd name="T28" fmla="*/ 48 w 891"/>
                <a:gd name="T29" fmla="*/ 435 h 792"/>
                <a:gd name="T30" fmla="*/ 23 w 891"/>
                <a:gd name="T31" fmla="*/ 425 h 792"/>
                <a:gd name="T32" fmla="*/ 34 w 891"/>
                <a:gd name="T33" fmla="*/ 405 h 792"/>
                <a:gd name="T34" fmla="*/ 56 w 891"/>
                <a:gd name="T35" fmla="*/ 393 h 792"/>
                <a:gd name="T36" fmla="*/ 55 w 891"/>
                <a:gd name="T37" fmla="*/ 365 h 792"/>
                <a:gd name="T38" fmla="*/ 56 w 891"/>
                <a:gd name="T39" fmla="*/ 343 h 792"/>
                <a:gd name="T40" fmla="*/ 53 w 891"/>
                <a:gd name="T41" fmla="*/ 320 h 792"/>
                <a:gd name="T42" fmla="*/ 32 w 891"/>
                <a:gd name="T43" fmla="*/ 310 h 792"/>
                <a:gd name="T44" fmla="*/ 36 w 891"/>
                <a:gd name="T45" fmla="*/ 291 h 792"/>
                <a:gd name="T46" fmla="*/ 60 w 891"/>
                <a:gd name="T47" fmla="*/ 281 h 792"/>
                <a:gd name="T48" fmla="*/ 64 w 891"/>
                <a:gd name="T49" fmla="*/ 262 h 792"/>
                <a:gd name="T50" fmla="*/ 61 w 891"/>
                <a:gd name="T51" fmla="*/ 245 h 792"/>
                <a:gd name="T52" fmla="*/ 71 w 891"/>
                <a:gd name="T53" fmla="*/ 218 h 792"/>
                <a:gd name="T54" fmla="*/ 59 w 891"/>
                <a:gd name="T55" fmla="*/ 214 h 792"/>
                <a:gd name="T56" fmla="*/ 34 w 891"/>
                <a:gd name="T57" fmla="*/ 203 h 792"/>
                <a:gd name="T58" fmla="*/ 0 w 891"/>
                <a:gd name="T59" fmla="*/ 0 h 792"/>
                <a:gd name="T60" fmla="*/ 873 w 891"/>
                <a:gd name="T61" fmla="*/ 147 h 792"/>
                <a:gd name="T62" fmla="*/ 854 w 891"/>
                <a:gd name="T63" fmla="*/ 164 h 792"/>
                <a:gd name="T64" fmla="*/ 835 w 891"/>
                <a:gd name="T65" fmla="*/ 168 h 792"/>
                <a:gd name="T66" fmla="*/ 832 w 891"/>
                <a:gd name="T67" fmla="*/ 180 h 792"/>
                <a:gd name="T68" fmla="*/ 839 w 891"/>
                <a:gd name="T69" fmla="*/ 205 h 792"/>
                <a:gd name="T70" fmla="*/ 832 w 891"/>
                <a:gd name="T71" fmla="*/ 228 h 792"/>
                <a:gd name="T72" fmla="*/ 848 w 891"/>
                <a:gd name="T73" fmla="*/ 237 h 792"/>
                <a:gd name="T74" fmla="*/ 871 w 891"/>
                <a:gd name="T75" fmla="*/ 254 h 792"/>
                <a:gd name="T76" fmla="*/ 854 w 891"/>
                <a:gd name="T77" fmla="*/ 271 h 792"/>
                <a:gd name="T78" fmla="*/ 841 w 891"/>
                <a:gd name="T79" fmla="*/ 281 h 792"/>
                <a:gd name="T80" fmla="*/ 845 w 891"/>
                <a:gd name="T81" fmla="*/ 310 h 792"/>
                <a:gd name="T82" fmla="*/ 841 w 891"/>
                <a:gd name="T83" fmla="*/ 336 h 792"/>
                <a:gd name="T84" fmla="*/ 856 w 891"/>
                <a:gd name="T85" fmla="*/ 355 h 792"/>
                <a:gd name="T86" fmla="*/ 877 w 891"/>
                <a:gd name="T87" fmla="*/ 369 h 792"/>
                <a:gd name="T88" fmla="*/ 863 w 891"/>
                <a:gd name="T89" fmla="*/ 386 h 792"/>
                <a:gd name="T90" fmla="*/ 836 w 891"/>
                <a:gd name="T91" fmla="*/ 390 h 792"/>
                <a:gd name="T92" fmla="*/ 843 w 891"/>
                <a:gd name="T93" fmla="*/ 411 h 792"/>
                <a:gd name="T94" fmla="*/ 841 w 891"/>
                <a:gd name="T95" fmla="*/ 435 h 792"/>
                <a:gd name="T96" fmla="*/ 844 w 891"/>
                <a:gd name="T97" fmla="*/ 463 h 792"/>
                <a:gd name="T98" fmla="*/ 867 w 891"/>
                <a:gd name="T99" fmla="*/ 474 h 792"/>
                <a:gd name="T100" fmla="*/ 870 w 891"/>
                <a:gd name="T101" fmla="*/ 490 h 792"/>
                <a:gd name="T102" fmla="*/ 845 w 891"/>
                <a:gd name="T103" fmla="*/ 503 h 792"/>
                <a:gd name="T104" fmla="*/ 841 w 891"/>
                <a:gd name="T105" fmla="*/ 535 h 792"/>
                <a:gd name="T106" fmla="*/ 844 w 891"/>
                <a:gd name="T107" fmla="*/ 554 h 792"/>
                <a:gd name="T108" fmla="*/ 858 w 891"/>
                <a:gd name="T109" fmla="*/ 572 h 792"/>
                <a:gd name="T110" fmla="*/ 856 w 891"/>
                <a:gd name="T111" fmla="*/ 595 h 792"/>
                <a:gd name="T112" fmla="*/ 820 w 891"/>
                <a:gd name="T113" fmla="*/ 653 h 792"/>
                <a:gd name="T114" fmla="*/ 776 w 891"/>
                <a:gd name="T115" fmla="*/ 695 h 792"/>
                <a:gd name="T116" fmla="*/ 711 w 891"/>
                <a:gd name="T117" fmla="*/ 742 h 792"/>
                <a:gd name="T118" fmla="*/ 695 w 891"/>
                <a:gd name="T119" fmla="*/ 764 h 792"/>
                <a:gd name="T120" fmla="*/ 675 w 891"/>
                <a:gd name="T121" fmla="*/ 775 h 792"/>
                <a:gd name="T122" fmla="*/ 548 w 891"/>
                <a:gd name="T123" fmla="*/ 79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1" h="792">
                  <a:moveTo>
                    <a:pt x="435" y="792"/>
                  </a:moveTo>
                  <a:lnTo>
                    <a:pt x="435" y="792"/>
                  </a:lnTo>
                  <a:lnTo>
                    <a:pt x="370" y="791"/>
                  </a:lnTo>
                  <a:lnTo>
                    <a:pt x="334" y="790"/>
                  </a:lnTo>
                  <a:lnTo>
                    <a:pt x="298" y="787"/>
                  </a:lnTo>
                  <a:lnTo>
                    <a:pt x="266" y="783"/>
                  </a:lnTo>
                  <a:lnTo>
                    <a:pt x="237" y="778"/>
                  </a:lnTo>
                  <a:lnTo>
                    <a:pt x="228" y="775"/>
                  </a:lnTo>
                  <a:lnTo>
                    <a:pt x="220" y="772"/>
                  </a:lnTo>
                  <a:lnTo>
                    <a:pt x="213" y="768"/>
                  </a:lnTo>
                  <a:lnTo>
                    <a:pt x="212" y="764"/>
                  </a:lnTo>
                  <a:lnTo>
                    <a:pt x="212" y="764"/>
                  </a:lnTo>
                  <a:lnTo>
                    <a:pt x="209" y="756"/>
                  </a:lnTo>
                  <a:lnTo>
                    <a:pt x="205" y="749"/>
                  </a:lnTo>
                  <a:lnTo>
                    <a:pt x="198" y="741"/>
                  </a:lnTo>
                  <a:lnTo>
                    <a:pt x="190" y="734"/>
                  </a:lnTo>
                  <a:lnTo>
                    <a:pt x="164" y="717"/>
                  </a:lnTo>
                  <a:lnTo>
                    <a:pt x="129" y="695"/>
                  </a:lnTo>
                  <a:lnTo>
                    <a:pt x="129" y="695"/>
                  </a:lnTo>
                  <a:lnTo>
                    <a:pt x="110" y="683"/>
                  </a:lnTo>
                  <a:lnTo>
                    <a:pt x="95" y="669"/>
                  </a:lnTo>
                  <a:lnTo>
                    <a:pt x="82" y="657"/>
                  </a:lnTo>
                  <a:lnTo>
                    <a:pt x="72" y="643"/>
                  </a:lnTo>
                  <a:lnTo>
                    <a:pt x="65" y="631"/>
                  </a:lnTo>
                  <a:lnTo>
                    <a:pt x="60" y="619"/>
                  </a:lnTo>
                  <a:lnTo>
                    <a:pt x="57" y="608"/>
                  </a:lnTo>
                  <a:lnTo>
                    <a:pt x="56" y="597"/>
                  </a:lnTo>
                  <a:lnTo>
                    <a:pt x="56" y="597"/>
                  </a:lnTo>
                  <a:lnTo>
                    <a:pt x="57" y="589"/>
                  </a:lnTo>
                  <a:lnTo>
                    <a:pt x="59" y="581"/>
                  </a:lnTo>
                  <a:lnTo>
                    <a:pt x="61" y="566"/>
                  </a:lnTo>
                  <a:lnTo>
                    <a:pt x="61" y="560"/>
                  </a:lnTo>
                  <a:lnTo>
                    <a:pt x="59" y="554"/>
                  </a:lnTo>
                  <a:lnTo>
                    <a:pt x="55" y="549"/>
                  </a:lnTo>
                  <a:lnTo>
                    <a:pt x="45" y="545"/>
                  </a:lnTo>
                  <a:lnTo>
                    <a:pt x="45" y="545"/>
                  </a:lnTo>
                  <a:lnTo>
                    <a:pt x="36" y="541"/>
                  </a:lnTo>
                  <a:lnTo>
                    <a:pt x="30" y="537"/>
                  </a:lnTo>
                  <a:lnTo>
                    <a:pt x="28" y="532"/>
                  </a:lnTo>
                  <a:lnTo>
                    <a:pt x="26" y="528"/>
                  </a:lnTo>
                  <a:lnTo>
                    <a:pt x="29" y="524"/>
                  </a:lnTo>
                  <a:lnTo>
                    <a:pt x="33" y="522"/>
                  </a:lnTo>
                  <a:lnTo>
                    <a:pt x="40" y="518"/>
                  </a:lnTo>
                  <a:lnTo>
                    <a:pt x="48" y="513"/>
                  </a:lnTo>
                  <a:lnTo>
                    <a:pt x="48" y="513"/>
                  </a:lnTo>
                  <a:lnTo>
                    <a:pt x="55" y="511"/>
                  </a:lnTo>
                  <a:lnTo>
                    <a:pt x="59" y="505"/>
                  </a:lnTo>
                  <a:lnTo>
                    <a:pt x="61" y="501"/>
                  </a:lnTo>
                  <a:lnTo>
                    <a:pt x="61" y="496"/>
                  </a:lnTo>
                  <a:lnTo>
                    <a:pt x="59" y="482"/>
                  </a:lnTo>
                  <a:lnTo>
                    <a:pt x="57" y="474"/>
                  </a:lnTo>
                  <a:lnTo>
                    <a:pt x="56" y="465"/>
                  </a:lnTo>
                  <a:lnTo>
                    <a:pt x="56" y="465"/>
                  </a:lnTo>
                  <a:lnTo>
                    <a:pt x="57" y="457"/>
                  </a:lnTo>
                  <a:lnTo>
                    <a:pt x="60" y="450"/>
                  </a:lnTo>
                  <a:lnTo>
                    <a:pt x="65" y="442"/>
                  </a:lnTo>
                  <a:lnTo>
                    <a:pt x="65" y="439"/>
                  </a:lnTo>
                  <a:lnTo>
                    <a:pt x="64" y="436"/>
                  </a:lnTo>
                  <a:lnTo>
                    <a:pt x="59" y="435"/>
                  </a:lnTo>
                  <a:lnTo>
                    <a:pt x="48" y="435"/>
                  </a:lnTo>
                  <a:lnTo>
                    <a:pt x="48" y="435"/>
                  </a:lnTo>
                  <a:lnTo>
                    <a:pt x="36" y="432"/>
                  </a:lnTo>
                  <a:lnTo>
                    <a:pt x="28" y="430"/>
                  </a:lnTo>
                  <a:lnTo>
                    <a:pt x="23" y="425"/>
                  </a:lnTo>
                  <a:lnTo>
                    <a:pt x="22" y="420"/>
                  </a:lnTo>
                  <a:lnTo>
                    <a:pt x="23" y="415"/>
                  </a:lnTo>
                  <a:lnTo>
                    <a:pt x="28" y="409"/>
                  </a:lnTo>
                  <a:lnTo>
                    <a:pt x="34" y="405"/>
                  </a:lnTo>
                  <a:lnTo>
                    <a:pt x="42" y="401"/>
                  </a:lnTo>
                  <a:lnTo>
                    <a:pt x="42" y="401"/>
                  </a:lnTo>
                  <a:lnTo>
                    <a:pt x="51" y="397"/>
                  </a:lnTo>
                  <a:lnTo>
                    <a:pt x="56" y="393"/>
                  </a:lnTo>
                  <a:lnTo>
                    <a:pt x="59" y="389"/>
                  </a:lnTo>
                  <a:lnTo>
                    <a:pt x="59" y="384"/>
                  </a:lnTo>
                  <a:lnTo>
                    <a:pt x="56" y="371"/>
                  </a:lnTo>
                  <a:lnTo>
                    <a:pt x="55" y="365"/>
                  </a:lnTo>
                  <a:lnTo>
                    <a:pt x="55" y="356"/>
                  </a:lnTo>
                  <a:lnTo>
                    <a:pt x="55" y="356"/>
                  </a:lnTo>
                  <a:lnTo>
                    <a:pt x="55" y="350"/>
                  </a:lnTo>
                  <a:lnTo>
                    <a:pt x="56" y="343"/>
                  </a:lnTo>
                  <a:lnTo>
                    <a:pt x="59" y="332"/>
                  </a:lnTo>
                  <a:lnTo>
                    <a:pt x="59" y="328"/>
                  </a:lnTo>
                  <a:lnTo>
                    <a:pt x="57" y="324"/>
                  </a:lnTo>
                  <a:lnTo>
                    <a:pt x="53" y="320"/>
                  </a:lnTo>
                  <a:lnTo>
                    <a:pt x="45" y="317"/>
                  </a:lnTo>
                  <a:lnTo>
                    <a:pt x="45" y="317"/>
                  </a:lnTo>
                  <a:lnTo>
                    <a:pt x="37" y="314"/>
                  </a:lnTo>
                  <a:lnTo>
                    <a:pt x="32" y="310"/>
                  </a:lnTo>
                  <a:lnTo>
                    <a:pt x="29" y="305"/>
                  </a:lnTo>
                  <a:lnTo>
                    <a:pt x="29" y="301"/>
                  </a:lnTo>
                  <a:lnTo>
                    <a:pt x="30" y="296"/>
                  </a:lnTo>
                  <a:lnTo>
                    <a:pt x="36" y="291"/>
                  </a:lnTo>
                  <a:lnTo>
                    <a:pt x="42" y="287"/>
                  </a:lnTo>
                  <a:lnTo>
                    <a:pt x="52" y="283"/>
                  </a:lnTo>
                  <a:lnTo>
                    <a:pt x="52" y="283"/>
                  </a:lnTo>
                  <a:lnTo>
                    <a:pt x="60" y="281"/>
                  </a:lnTo>
                  <a:lnTo>
                    <a:pt x="65" y="278"/>
                  </a:lnTo>
                  <a:lnTo>
                    <a:pt x="68" y="275"/>
                  </a:lnTo>
                  <a:lnTo>
                    <a:pt x="68" y="271"/>
                  </a:lnTo>
                  <a:lnTo>
                    <a:pt x="64" y="262"/>
                  </a:lnTo>
                  <a:lnTo>
                    <a:pt x="63" y="256"/>
                  </a:lnTo>
                  <a:lnTo>
                    <a:pt x="61" y="251"/>
                  </a:lnTo>
                  <a:lnTo>
                    <a:pt x="61" y="251"/>
                  </a:lnTo>
                  <a:lnTo>
                    <a:pt x="61" y="245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0" y="222"/>
                  </a:lnTo>
                  <a:lnTo>
                    <a:pt x="71" y="218"/>
                  </a:lnTo>
                  <a:lnTo>
                    <a:pt x="70" y="216"/>
                  </a:lnTo>
                  <a:lnTo>
                    <a:pt x="65" y="216"/>
                  </a:lnTo>
                  <a:lnTo>
                    <a:pt x="65" y="216"/>
                  </a:lnTo>
                  <a:lnTo>
                    <a:pt x="59" y="214"/>
                  </a:lnTo>
                  <a:lnTo>
                    <a:pt x="53" y="213"/>
                  </a:lnTo>
                  <a:lnTo>
                    <a:pt x="46" y="210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30" y="198"/>
                  </a:lnTo>
                  <a:lnTo>
                    <a:pt x="28" y="193"/>
                  </a:lnTo>
                  <a:lnTo>
                    <a:pt x="25" y="187"/>
                  </a:lnTo>
                  <a:lnTo>
                    <a:pt x="0" y="0"/>
                  </a:lnTo>
                  <a:lnTo>
                    <a:pt x="891" y="0"/>
                  </a:lnTo>
                  <a:lnTo>
                    <a:pt x="874" y="140"/>
                  </a:lnTo>
                  <a:lnTo>
                    <a:pt x="874" y="140"/>
                  </a:lnTo>
                  <a:lnTo>
                    <a:pt x="873" y="147"/>
                  </a:lnTo>
                  <a:lnTo>
                    <a:pt x="870" y="152"/>
                  </a:lnTo>
                  <a:lnTo>
                    <a:pt x="864" y="157"/>
                  </a:lnTo>
                  <a:lnTo>
                    <a:pt x="859" y="161"/>
                  </a:lnTo>
                  <a:lnTo>
                    <a:pt x="854" y="164"/>
                  </a:lnTo>
                  <a:lnTo>
                    <a:pt x="847" y="167"/>
                  </a:lnTo>
                  <a:lnTo>
                    <a:pt x="840" y="168"/>
                  </a:lnTo>
                  <a:lnTo>
                    <a:pt x="835" y="168"/>
                  </a:lnTo>
                  <a:lnTo>
                    <a:pt x="835" y="168"/>
                  </a:lnTo>
                  <a:lnTo>
                    <a:pt x="831" y="170"/>
                  </a:lnTo>
                  <a:lnTo>
                    <a:pt x="829" y="172"/>
                  </a:lnTo>
                  <a:lnTo>
                    <a:pt x="829" y="176"/>
                  </a:lnTo>
                  <a:lnTo>
                    <a:pt x="832" y="180"/>
                  </a:lnTo>
                  <a:lnTo>
                    <a:pt x="837" y="193"/>
                  </a:lnTo>
                  <a:lnTo>
                    <a:pt x="839" y="198"/>
                  </a:lnTo>
                  <a:lnTo>
                    <a:pt x="839" y="205"/>
                  </a:lnTo>
                  <a:lnTo>
                    <a:pt x="839" y="205"/>
                  </a:lnTo>
                  <a:lnTo>
                    <a:pt x="837" y="210"/>
                  </a:lnTo>
                  <a:lnTo>
                    <a:pt x="835" y="216"/>
                  </a:lnTo>
                  <a:lnTo>
                    <a:pt x="832" y="224"/>
                  </a:lnTo>
                  <a:lnTo>
                    <a:pt x="832" y="228"/>
                  </a:lnTo>
                  <a:lnTo>
                    <a:pt x="833" y="232"/>
                  </a:lnTo>
                  <a:lnTo>
                    <a:pt x="839" y="235"/>
                  </a:lnTo>
                  <a:lnTo>
                    <a:pt x="848" y="237"/>
                  </a:lnTo>
                  <a:lnTo>
                    <a:pt x="848" y="237"/>
                  </a:lnTo>
                  <a:lnTo>
                    <a:pt x="858" y="240"/>
                  </a:lnTo>
                  <a:lnTo>
                    <a:pt x="864" y="244"/>
                  </a:lnTo>
                  <a:lnTo>
                    <a:pt x="868" y="249"/>
                  </a:lnTo>
                  <a:lnTo>
                    <a:pt x="871" y="254"/>
                  </a:lnTo>
                  <a:lnTo>
                    <a:pt x="870" y="259"/>
                  </a:lnTo>
                  <a:lnTo>
                    <a:pt x="867" y="263"/>
                  </a:lnTo>
                  <a:lnTo>
                    <a:pt x="862" y="267"/>
                  </a:lnTo>
                  <a:lnTo>
                    <a:pt x="854" y="271"/>
                  </a:lnTo>
                  <a:lnTo>
                    <a:pt x="854" y="271"/>
                  </a:lnTo>
                  <a:lnTo>
                    <a:pt x="847" y="274"/>
                  </a:lnTo>
                  <a:lnTo>
                    <a:pt x="843" y="277"/>
                  </a:lnTo>
                  <a:lnTo>
                    <a:pt x="841" y="281"/>
                  </a:lnTo>
                  <a:lnTo>
                    <a:pt x="840" y="286"/>
                  </a:lnTo>
                  <a:lnTo>
                    <a:pt x="843" y="297"/>
                  </a:lnTo>
                  <a:lnTo>
                    <a:pt x="844" y="304"/>
                  </a:lnTo>
                  <a:lnTo>
                    <a:pt x="845" y="310"/>
                  </a:lnTo>
                  <a:lnTo>
                    <a:pt x="845" y="310"/>
                  </a:lnTo>
                  <a:lnTo>
                    <a:pt x="844" y="317"/>
                  </a:lnTo>
                  <a:lnTo>
                    <a:pt x="843" y="324"/>
                  </a:lnTo>
                  <a:lnTo>
                    <a:pt x="841" y="336"/>
                  </a:lnTo>
                  <a:lnTo>
                    <a:pt x="841" y="342"/>
                  </a:lnTo>
                  <a:lnTo>
                    <a:pt x="844" y="347"/>
                  </a:lnTo>
                  <a:lnTo>
                    <a:pt x="848" y="351"/>
                  </a:lnTo>
                  <a:lnTo>
                    <a:pt x="856" y="355"/>
                  </a:lnTo>
                  <a:lnTo>
                    <a:pt x="856" y="355"/>
                  </a:lnTo>
                  <a:lnTo>
                    <a:pt x="866" y="359"/>
                  </a:lnTo>
                  <a:lnTo>
                    <a:pt x="873" y="363"/>
                  </a:lnTo>
                  <a:lnTo>
                    <a:pt x="877" y="369"/>
                  </a:lnTo>
                  <a:lnTo>
                    <a:pt x="878" y="374"/>
                  </a:lnTo>
                  <a:lnTo>
                    <a:pt x="877" y="378"/>
                  </a:lnTo>
                  <a:lnTo>
                    <a:pt x="871" y="384"/>
                  </a:lnTo>
                  <a:lnTo>
                    <a:pt x="863" y="386"/>
                  </a:lnTo>
                  <a:lnTo>
                    <a:pt x="852" y="388"/>
                  </a:lnTo>
                  <a:lnTo>
                    <a:pt x="852" y="388"/>
                  </a:lnTo>
                  <a:lnTo>
                    <a:pt x="841" y="389"/>
                  </a:lnTo>
                  <a:lnTo>
                    <a:pt x="836" y="390"/>
                  </a:lnTo>
                  <a:lnTo>
                    <a:pt x="833" y="392"/>
                  </a:lnTo>
                  <a:lnTo>
                    <a:pt x="835" y="396"/>
                  </a:lnTo>
                  <a:lnTo>
                    <a:pt x="840" y="404"/>
                  </a:lnTo>
                  <a:lnTo>
                    <a:pt x="843" y="411"/>
                  </a:lnTo>
                  <a:lnTo>
                    <a:pt x="843" y="419"/>
                  </a:lnTo>
                  <a:lnTo>
                    <a:pt x="843" y="419"/>
                  </a:lnTo>
                  <a:lnTo>
                    <a:pt x="843" y="428"/>
                  </a:lnTo>
                  <a:lnTo>
                    <a:pt x="841" y="435"/>
                  </a:lnTo>
                  <a:lnTo>
                    <a:pt x="839" y="449"/>
                  </a:lnTo>
                  <a:lnTo>
                    <a:pt x="839" y="455"/>
                  </a:lnTo>
                  <a:lnTo>
                    <a:pt x="840" y="459"/>
                  </a:lnTo>
                  <a:lnTo>
                    <a:pt x="844" y="463"/>
                  </a:lnTo>
                  <a:lnTo>
                    <a:pt x="852" y="467"/>
                  </a:lnTo>
                  <a:lnTo>
                    <a:pt x="852" y="467"/>
                  </a:lnTo>
                  <a:lnTo>
                    <a:pt x="860" y="472"/>
                  </a:lnTo>
                  <a:lnTo>
                    <a:pt x="867" y="474"/>
                  </a:lnTo>
                  <a:lnTo>
                    <a:pt x="871" y="478"/>
                  </a:lnTo>
                  <a:lnTo>
                    <a:pt x="873" y="482"/>
                  </a:lnTo>
                  <a:lnTo>
                    <a:pt x="873" y="486"/>
                  </a:lnTo>
                  <a:lnTo>
                    <a:pt x="870" y="490"/>
                  </a:lnTo>
                  <a:lnTo>
                    <a:pt x="863" y="495"/>
                  </a:lnTo>
                  <a:lnTo>
                    <a:pt x="854" y="499"/>
                  </a:lnTo>
                  <a:lnTo>
                    <a:pt x="854" y="499"/>
                  </a:lnTo>
                  <a:lnTo>
                    <a:pt x="845" y="503"/>
                  </a:lnTo>
                  <a:lnTo>
                    <a:pt x="840" y="508"/>
                  </a:lnTo>
                  <a:lnTo>
                    <a:pt x="839" y="513"/>
                  </a:lnTo>
                  <a:lnTo>
                    <a:pt x="837" y="520"/>
                  </a:lnTo>
                  <a:lnTo>
                    <a:pt x="841" y="535"/>
                  </a:lnTo>
                  <a:lnTo>
                    <a:pt x="843" y="543"/>
                  </a:lnTo>
                  <a:lnTo>
                    <a:pt x="843" y="551"/>
                  </a:lnTo>
                  <a:lnTo>
                    <a:pt x="843" y="551"/>
                  </a:lnTo>
                  <a:lnTo>
                    <a:pt x="844" y="554"/>
                  </a:lnTo>
                  <a:lnTo>
                    <a:pt x="845" y="557"/>
                  </a:lnTo>
                  <a:lnTo>
                    <a:pt x="852" y="564"/>
                  </a:lnTo>
                  <a:lnTo>
                    <a:pt x="855" y="568"/>
                  </a:lnTo>
                  <a:lnTo>
                    <a:pt x="858" y="572"/>
                  </a:lnTo>
                  <a:lnTo>
                    <a:pt x="859" y="576"/>
                  </a:lnTo>
                  <a:lnTo>
                    <a:pt x="859" y="581"/>
                  </a:lnTo>
                  <a:lnTo>
                    <a:pt x="859" y="581"/>
                  </a:lnTo>
                  <a:lnTo>
                    <a:pt x="856" y="595"/>
                  </a:lnTo>
                  <a:lnTo>
                    <a:pt x="850" y="610"/>
                  </a:lnTo>
                  <a:lnTo>
                    <a:pt x="841" y="625"/>
                  </a:lnTo>
                  <a:lnTo>
                    <a:pt x="832" y="638"/>
                  </a:lnTo>
                  <a:lnTo>
                    <a:pt x="820" y="653"/>
                  </a:lnTo>
                  <a:lnTo>
                    <a:pt x="806" y="668"/>
                  </a:lnTo>
                  <a:lnTo>
                    <a:pt x="793" y="681"/>
                  </a:lnTo>
                  <a:lnTo>
                    <a:pt x="776" y="695"/>
                  </a:lnTo>
                  <a:lnTo>
                    <a:pt x="776" y="695"/>
                  </a:lnTo>
                  <a:lnTo>
                    <a:pt x="761" y="707"/>
                  </a:lnTo>
                  <a:lnTo>
                    <a:pt x="747" y="718"/>
                  </a:lnTo>
                  <a:lnTo>
                    <a:pt x="722" y="734"/>
                  </a:lnTo>
                  <a:lnTo>
                    <a:pt x="711" y="742"/>
                  </a:lnTo>
                  <a:lnTo>
                    <a:pt x="703" y="749"/>
                  </a:lnTo>
                  <a:lnTo>
                    <a:pt x="698" y="756"/>
                  </a:lnTo>
                  <a:lnTo>
                    <a:pt x="695" y="764"/>
                  </a:lnTo>
                  <a:lnTo>
                    <a:pt x="695" y="764"/>
                  </a:lnTo>
                  <a:lnTo>
                    <a:pt x="694" y="765"/>
                  </a:lnTo>
                  <a:lnTo>
                    <a:pt x="692" y="768"/>
                  </a:lnTo>
                  <a:lnTo>
                    <a:pt x="686" y="772"/>
                  </a:lnTo>
                  <a:lnTo>
                    <a:pt x="675" y="775"/>
                  </a:lnTo>
                  <a:lnTo>
                    <a:pt x="663" y="778"/>
                  </a:lnTo>
                  <a:lnTo>
                    <a:pt x="629" y="783"/>
                  </a:lnTo>
                  <a:lnTo>
                    <a:pt x="590" y="787"/>
                  </a:lnTo>
                  <a:lnTo>
                    <a:pt x="548" y="790"/>
                  </a:lnTo>
                  <a:lnTo>
                    <a:pt x="504" y="791"/>
                  </a:lnTo>
                  <a:lnTo>
                    <a:pt x="435" y="792"/>
                  </a:lnTo>
                  <a:lnTo>
                    <a:pt x="435" y="7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"/>
            <p:cNvSpPr/>
            <p:nvPr/>
          </p:nvSpPr>
          <p:spPr bwMode="auto">
            <a:xfrm>
              <a:off x="2446338" y="5083175"/>
              <a:ext cx="400050" cy="1257300"/>
            </a:xfrm>
            <a:custGeom>
              <a:avLst/>
              <a:gdLst>
                <a:gd name="T0" fmla="*/ 92 w 252"/>
                <a:gd name="T1" fmla="*/ 790 h 792"/>
                <a:gd name="T2" fmla="*/ 59 w 252"/>
                <a:gd name="T3" fmla="*/ 772 h 792"/>
                <a:gd name="T4" fmla="*/ 55 w 252"/>
                <a:gd name="T5" fmla="*/ 749 h 792"/>
                <a:gd name="T6" fmla="*/ 33 w 252"/>
                <a:gd name="T7" fmla="*/ 695 h 792"/>
                <a:gd name="T8" fmla="*/ 14 w 252"/>
                <a:gd name="T9" fmla="*/ 619 h 792"/>
                <a:gd name="T10" fmla="*/ 14 w 252"/>
                <a:gd name="T11" fmla="*/ 566 h 792"/>
                <a:gd name="T12" fmla="*/ 10 w 252"/>
                <a:gd name="T13" fmla="*/ 545 h 792"/>
                <a:gd name="T14" fmla="*/ 10 w 252"/>
                <a:gd name="T15" fmla="*/ 513 h 792"/>
                <a:gd name="T16" fmla="*/ 14 w 252"/>
                <a:gd name="T17" fmla="*/ 496 h 792"/>
                <a:gd name="T18" fmla="*/ 14 w 252"/>
                <a:gd name="T19" fmla="*/ 450 h 792"/>
                <a:gd name="T20" fmla="*/ 13 w 252"/>
                <a:gd name="T21" fmla="*/ 435 h 792"/>
                <a:gd name="T22" fmla="*/ 4 w 252"/>
                <a:gd name="T23" fmla="*/ 430 h 792"/>
                <a:gd name="T24" fmla="*/ 6 w 252"/>
                <a:gd name="T25" fmla="*/ 405 h 792"/>
                <a:gd name="T26" fmla="*/ 13 w 252"/>
                <a:gd name="T27" fmla="*/ 393 h 792"/>
                <a:gd name="T28" fmla="*/ 13 w 252"/>
                <a:gd name="T29" fmla="*/ 332 h 792"/>
                <a:gd name="T30" fmla="*/ 10 w 252"/>
                <a:gd name="T31" fmla="*/ 317 h 792"/>
                <a:gd name="T32" fmla="*/ 6 w 252"/>
                <a:gd name="T33" fmla="*/ 291 h 792"/>
                <a:gd name="T34" fmla="*/ 14 w 252"/>
                <a:gd name="T35" fmla="*/ 281 h 792"/>
                <a:gd name="T36" fmla="*/ 14 w 252"/>
                <a:gd name="T37" fmla="*/ 251 h 792"/>
                <a:gd name="T38" fmla="*/ 17 w 252"/>
                <a:gd name="T39" fmla="*/ 216 h 792"/>
                <a:gd name="T40" fmla="*/ 7 w 252"/>
                <a:gd name="T41" fmla="*/ 207 h 792"/>
                <a:gd name="T42" fmla="*/ 4 w 252"/>
                <a:gd name="T43" fmla="*/ 174 h 792"/>
                <a:gd name="T44" fmla="*/ 7 w 252"/>
                <a:gd name="T45" fmla="*/ 133 h 792"/>
                <a:gd name="T46" fmla="*/ 7 w 252"/>
                <a:gd name="T47" fmla="*/ 65 h 792"/>
                <a:gd name="T48" fmla="*/ 252 w 252"/>
                <a:gd name="T49" fmla="*/ 0 h 792"/>
                <a:gd name="T50" fmla="*/ 250 w 252"/>
                <a:gd name="T51" fmla="*/ 34 h 792"/>
                <a:gd name="T52" fmla="*/ 244 w 252"/>
                <a:gd name="T53" fmla="*/ 87 h 792"/>
                <a:gd name="T54" fmla="*/ 247 w 252"/>
                <a:gd name="T55" fmla="*/ 140 h 792"/>
                <a:gd name="T56" fmla="*/ 240 w 252"/>
                <a:gd name="T57" fmla="*/ 167 h 792"/>
                <a:gd name="T58" fmla="*/ 235 w 252"/>
                <a:gd name="T59" fmla="*/ 172 h 792"/>
                <a:gd name="T60" fmla="*/ 237 w 252"/>
                <a:gd name="T61" fmla="*/ 205 h 792"/>
                <a:gd name="T62" fmla="*/ 240 w 252"/>
                <a:gd name="T63" fmla="*/ 237 h 792"/>
                <a:gd name="T64" fmla="*/ 247 w 252"/>
                <a:gd name="T65" fmla="*/ 254 h 792"/>
                <a:gd name="T66" fmla="*/ 241 w 252"/>
                <a:gd name="T67" fmla="*/ 271 h 792"/>
                <a:gd name="T68" fmla="*/ 239 w 252"/>
                <a:gd name="T69" fmla="*/ 310 h 792"/>
                <a:gd name="T70" fmla="*/ 240 w 252"/>
                <a:gd name="T71" fmla="*/ 351 h 792"/>
                <a:gd name="T72" fmla="*/ 247 w 252"/>
                <a:gd name="T73" fmla="*/ 363 h 792"/>
                <a:gd name="T74" fmla="*/ 244 w 252"/>
                <a:gd name="T75" fmla="*/ 386 h 792"/>
                <a:gd name="T76" fmla="*/ 236 w 252"/>
                <a:gd name="T77" fmla="*/ 390 h 792"/>
                <a:gd name="T78" fmla="*/ 239 w 252"/>
                <a:gd name="T79" fmla="*/ 419 h 792"/>
                <a:gd name="T80" fmla="*/ 237 w 252"/>
                <a:gd name="T81" fmla="*/ 459 h 792"/>
                <a:gd name="T82" fmla="*/ 245 w 252"/>
                <a:gd name="T83" fmla="*/ 474 h 792"/>
                <a:gd name="T84" fmla="*/ 241 w 252"/>
                <a:gd name="T85" fmla="*/ 499 h 792"/>
                <a:gd name="T86" fmla="*/ 237 w 252"/>
                <a:gd name="T87" fmla="*/ 535 h 792"/>
                <a:gd name="T88" fmla="*/ 241 w 252"/>
                <a:gd name="T89" fmla="*/ 564 h 792"/>
                <a:gd name="T90" fmla="*/ 240 w 252"/>
                <a:gd name="T91" fmla="*/ 610 h 792"/>
                <a:gd name="T92" fmla="*/ 220 w 252"/>
                <a:gd name="T93" fmla="*/ 695 h 792"/>
                <a:gd name="T94" fmla="*/ 197 w 252"/>
                <a:gd name="T95" fmla="*/ 756 h 792"/>
                <a:gd name="T96" fmla="*/ 193 w 252"/>
                <a:gd name="T97" fmla="*/ 772 h 792"/>
                <a:gd name="T98" fmla="*/ 166 w 252"/>
                <a:gd name="T99" fmla="*/ 787 h 792"/>
                <a:gd name="T100" fmla="*/ 121 w 252"/>
                <a:gd name="T101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792">
                  <a:moveTo>
                    <a:pt x="121" y="792"/>
                  </a:moveTo>
                  <a:lnTo>
                    <a:pt x="121" y="792"/>
                  </a:lnTo>
                  <a:lnTo>
                    <a:pt x="103" y="791"/>
                  </a:lnTo>
                  <a:lnTo>
                    <a:pt x="92" y="790"/>
                  </a:lnTo>
                  <a:lnTo>
                    <a:pt x="82" y="787"/>
                  </a:lnTo>
                  <a:lnTo>
                    <a:pt x="72" y="783"/>
                  </a:lnTo>
                  <a:lnTo>
                    <a:pt x="64" y="778"/>
                  </a:lnTo>
                  <a:lnTo>
                    <a:pt x="59" y="772"/>
                  </a:lnTo>
                  <a:lnTo>
                    <a:pt x="57" y="768"/>
                  </a:lnTo>
                  <a:lnTo>
                    <a:pt x="57" y="764"/>
                  </a:lnTo>
                  <a:lnTo>
                    <a:pt x="57" y="764"/>
                  </a:lnTo>
                  <a:lnTo>
                    <a:pt x="55" y="749"/>
                  </a:lnTo>
                  <a:lnTo>
                    <a:pt x="50" y="734"/>
                  </a:lnTo>
                  <a:lnTo>
                    <a:pt x="44" y="717"/>
                  </a:lnTo>
                  <a:lnTo>
                    <a:pt x="33" y="695"/>
                  </a:lnTo>
                  <a:lnTo>
                    <a:pt x="33" y="695"/>
                  </a:lnTo>
                  <a:lnTo>
                    <a:pt x="27" y="683"/>
                  </a:lnTo>
                  <a:lnTo>
                    <a:pt x="23" y="669"/>
                  </a:lnTo>
                  <a:lnTo>
                    <a:pt x="17" y="643"/>
                  </a:lnTo>
                  <a:lnTo>
                    <a:pt x="14" y="619"/>
                  </a:lnTo>
                  <a:lnTo>
                    <a:pt x="13" y="597"/>
                  </a:lnTo>
                  <a:lnTo>
                    <a:pt x="13" y="597"/>
                  </a:lnTo>
                  <a:lnTo>
                    <a:pt x="13" y="581"/>
                  </a:lnTo>
                  <a:lnTo>
                    <a:pt x="14" y="566"/>
                  </a:lnTo>
                  <a:lnTo>
                    <a:pt x="13" y="554"/>
                  </a:lnTo>
                  <a:lnTo>
                    <a:pt x="11" y="549"/>
                  </a:lnTo>
                  <a:lnTo>
                    <a:pt x="10" y="545"/>
                  </a:lnTo>
                  <a:lnTo>
                    <a:pt x="10" y="545"/>
                  </a:lnTo>
                  <a:lnTo>
                    <a:pt x="4" y="537"/>
                  </a:lnTo>
                  <a:lnTo>
                    <a:pt x="4" y="528"/>
                  </a:lnTo>
                  <a:lnTo>
                    <a:pt x="6" y="522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3" y="511"/>
                  </a:lnTo>
                  <a:lnTo>
                    <a:pt x="13" y="505"/>
                  </a:lnTo>
                  <a:lnTo>
                    <a:pt x="14" y="496"/>
                  </a:lnTo>
                  <a:lnTo>
                    <a:pt x="13" y="482"/>
                  </a:lnTo>
                  <a:lnTo>
                    <a:pt x="13" y="465"/>
                  </a:lnTo>
                  <a:lnTo>
                    <a:pt x="13" y="465"/>
                  </a:lnTo>
                  <a:lnTo>
                    <a:pt x="14" y="450"/>
                  </a:lnTo>
                  <a:lnTo>
                    <a:pt x="15" y="442"/>
                  </a:lnTo>
                  <a:lnTo>
                    <a:pt x="15" y="439"/>
                  </a:lnTo>
                  <a:lnTo>
                    <a:pt x="14" y="436"/>
                  </a:lnTo>
                  <a:lnTo>
                    <a:pt x="13" y="435"/>
                  </a:lnTo>
                  <a:lnTo>
                    <a:pt x="10" y="435"/>
                  </a:lnTo>
                  <a:lnTo>
                    <a:pt x="10" y="435"/>
                  </a:lnTo>
                  <a:lnTo>
                    <a:pt x="7" y="432"/>
                  </a:lnTo>
                  <a:lnTo>
                    <a:pt x="4" y="430"/>
                  </a:lnTo>
                  <a:lnTo>
                    <a:pt x="3" y="425"/>
                  </a:lnTo>
                  <a:lnTo>
                    <a:pt x="3" y="420"/>
                  </a:lnTo>
                  <a:lnTo>
                    <a:pt x="4" y="409"/>
                  </a:lnTo>
                  <a:lnTo>
                    <a:pt x="6" y="405"/>
                  </a:lnTo>
                  <a:lnTo>
                    <a:pt x="9" y="401"/>
                  </a:lnTo>
                  <a:lnTo>
                    <a:pt x="9" y="401"/>
                  </a:lnTo>
                  <a:lnTo>
                    <a:pt x="11" y="397"/>
                  </a:lnTo>
                  <a:lnTo>
                    <a:pt x="13" y="393"/>
                  </a:lnTo>
                  <a:lnTo>
                    <a:pt x="13" y="384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3" y="332"/>
                  </a:lnTo>
                  <a:lnTo>
                    <a:pt x="13" y="324"/>
                  </a:lnTo>
                  <a:lnTo>
                    <a:pt x="11" y="320"/>
                  </a:lnTo>
                  <a:lnTo>
                    <a:pt x="10" y="317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6" y="310"/>
                  </a:lnTo>
                  <a:lnTo>
                    <a:pt x="4" y="301"/>
                  </a:lnTo>
                  <a:lnTo>
                    <a:pt x="6" y="291"/>
                  </a:lnTo>
                  <a:lnTo>
                    <a:pt x="9" y="287"/>
                  </a:lnTo>
                  <a:lnTo>
                    <a:pt x="11" y="283"/>
                  </a:lnTo>
                  <a:lnTo>
                    <a:pt x="11" y="283"/>
                  </a:lnTo>
                  <a:lnTo>
                    <a:pt x="14" y="281"/>
                  </a:lnTo>
                  <a:lnTo>
                    <a:pt x="15" y="278"/>
                  </a:lnTo>
                  <a:lnTo>
                    <a:pt x="15" y="271"/>
                  </a:lnTo>
                  <a:lnTo>
                    <a:pt x="14" y="251"/>
                  </a:lnTo>
                  <a:lnTo>
                    <a:pt x="14" y="251"/>
                  </a:lnTo>
                  <a:lnTo>
                    <a:pt x="14" y="239"/>
                  </a:lnTo>
                  <a:lnTo>
                    <a:pt x="15" y="228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5" y="216"/>
                  </a:lnTo>
                  <a:lnTo>
                    <a:pt x="15" y="216"/>
                  </a:lnTo>
                  <a:lnTo>
                    <a:pt x="11" y="213"/>
                  </a:lnTo>
                  <a:lnTo>
                    <a:pt x="7" y="207"/>
                  </a:lnTo>
                  <a:lnTo>
                    <a:pt x="4" y="198"/>
                  </a:lnTo>
                  <a:lnTo>
                    <a:pt x="3" y="187"/>
                  </a:lnTo>
                  <a:lnTo>
                    <a:pt x="3" y="187"/>
                  </a:lnTo>
                  <a:lnTo>
                    <a:pt x="4" y="174"/>
                  </a:lnTo>
                  <a:lnTo>
                    <a:pt x="6" y="163"/>
                  </a:lnTo>
                  <a:lnTo>
                    <a:pt x="7" y="149"/>
                  </a:lnTo>
                  <a:lnTo>
                    <a:pt x="7" y="133"/>
                  </a:lnTo>
                  <a:lnTo>
                    <a:pt x="7" y="133"/>
                  </a:lnTo>
                  <a:lnTo>
                    <a:pt x="9" y="96"/>
                  </a:lnTo>
                  <a:lnTo>
                    <a:pt x="7" y="80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3" y="34"/>
                  </a:lnTo>
                  <a:lnTo>
                    <a:pt x="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52" y="21"/>
                  </a:lnTo>
                  <a:lnTo>
                    <a:pt x="251" y="27"/>
                  </a:lnTo>
                  <a:lnTo>
                    <a:pt x="250" y="34"/>
                  </a:lnTo>
                  <a:lnTo>
                    <a:pt x="250" y="34"/>
                  </a:lnTo>
                  <a:lnTo>
                    <a:pt x="245" y="46"/>
                  </a:lnTo>
                  <a:lnTo>
                    <a:pt x="244" y="59"/>
                  </a:lnTo>
                  <a:lnTo>
                    <a:pt x="244" y="87"/>
                  </a:lnTo>
                  <a:lnTo>
                    <a:pt x="244" y="87"/>
                  </a:lnTo>
                  <a:lnTo>
                    <a:pt x="244" y="103"/>
                  </a:lnTo>
                  <a:lnTo>
                    <a:pt x="245" y="115"/>
                  </a:lnTo>
                  <a:lnTo>
                    <a:pt x="247" y="128"/>
                  </a:lnTo>
                  <a:lnTo>
                    <a:pt x="247" y="140"/>
                  </a:lnTo>
                  <a:lnTo>
                    <a:pt x="247" y="140"/>
                  </a:lnTo>
                  <a:lnTo>
                    <a:pt x="247" y="152"/>
                  </a:lnTo>
                  <a:lnTo>
                    <a:pt x="243" y="161"/>
                  </a:lnTo>
                  <a:lnTo>
                    <a:pt x="240" y="167"/>
                  </a:lnTo>
                  <a:lnTo>
                    <a:pt x="236" y="168"/>
                  </a:lnTo>
                  <a:lnTo>
                    <a:pt x="236" y="168"/>
                  </a:lnTo>
                  <a:lnTo>
                    <a:pt x="235" y="170"/>
                  </a:lnTo>
                  <a:lnTo>
                    <a:pt x="235" y="172"/>
                  </a:lnTo>
                  <a:lnTo>
                    <a:pt x="235" y="180"/>
                  </a:lnTo>
                  <a:lnTo>
                    <a:pt x="236" y="193"/>
                  </a:lnTo>
                  <a:lnTo>
                    <a:pt x="237" y="205"/>
                  </a:lnTo>
                  <a:lnTo>
                    <a:pt x="237" y="205"/>
                  </a:lnTo>
                  <a:lnTo>
                    <a:pt x="235" y="224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40" y="237"/>
                  </a:lnTo>
                  <a:lnTo>
                    <a:pt x="240" y="237"/>
                  </a:lnTo>
                  <a:lnTo>
                    <a:pt x="243" y="240"/>
                  </a:lnTo>
                  <a:lnTo>
                    <a:pt x="244" y="244"/>
                  </a:lnTo>
                  <a:lnTo>
                    <a:pt x="247" y="254"/>
                  </a:lnTo>
                  <a:lnTo>
                    <a:pt x="245" y="263"/>
                  </a:lnTo>
                  <a:lnTo>
                    <a:pt x="244" y="267"/>
                  </a:lnTo>
                  <a:lnTo>
                    <a:pt x="241" y="271"/>
                  </a:lnTo>
                  <a:lnTo>
                    <a:pt x="241" y="271"/>
                  </a:lnTo>
                  <a:lnTo>
                    <a:pt x="240" y="274"/>
                  </a:lnTo>
                  <a:lnTo>
                    <a:pt x="239" y="277"/>
                  </a:lnTo>
                  <a:lnTo>
                    <a:pt x="237" y="286"/>
                  </a:lnTo>
                  <a:lnTo>
                    <a:pt x="239" y="310"/>
                  </a:lnTo>
                  <a:lnTo>
                    <a:pt x="239" y="310"/>
                  </a:lnTo>
                  <a:lnTo>
                    <a:pt x="237" y="336"/>
                  </a:lnTo>
                  <a:lnTo>
                    <a:pt x="239" y="347"/>
                  </a:lnTo>
                  <a:lnTo>
                    <a:pt x="240" y="351"/>
                  </a:lnTo>
                  <a:lnTo>
                    <a:pt x="243" y="355"/>
                  </a:lnTo>
                  <a:lnTo>
                    <a:pt x="243" y="355"/>
                  </a:lnTo>
                  <a:lnTo>
                    <a:pt x="245" y="359"/>
                  </a:lnTo>
                  <a:lnTo>
                    <a:pt x="247" y="363"/>
                  </a:lnTo>
                  <a:lnTo>
                    <a:pt x="248" y="374"/>
                  </a:lnTo>
                  <a:lnTo>
                    <a:pt x="248" y="378"/>
                  </a:lnTo>
                  <a:lnTo>
                    <a:pt x="247" y="384"/>
                  </a:lnTo>
                  <a:lnTo>
                    <a:pt x="244" y="386"/>
                  </a:lnTo>
                  <a:lnTo>
                    <a:pt x="241" y="388"/>
                  </a:lnTo>
                  <a:lnTo>
                    <a:pt x="241" y="388"/>
                  </a:lnTo>
                  <a:lnTo>
                    <a:pt x="237" y="389"/>
                  </a:lnTo>
                  <a:lnTo>
                    <a:pt x="236" y="390"/>
                  </a:lnTo>
                  <a:lnTo>
                    <a:pt x="236" y="392"/>
                  </a:lnTo>
                  <a:lnTo>
                    <a:pt x="236" y="396"/>
                  </a:lnTo>
                  <a:lnTo>
                    <a:pt x="237" y="404"/>
                  </a:lnTo>
                  <a:lnTo>
                    <a:pt x="239" y="419"/>
                  </a:lnTo>
                  <a:lnTo>
                    <a:pt x="239" y="419"/>
                  </a:lnTo>
                  <a:lnTo>
                    <a:pt x="237" y="435"/>
                  </a:lnTo>
                  <a:lnTo>
                    <a:pt x="237" y="449"/>
                  </a:lnTo>
                  <a:lnTo>
                    <a:pt x="237" y="459"/>
                  </a:lnTo>
                  <a:lnTo>
                    <a:pt x="239" y="463"/>
                  </a:lnTo>
                  <a:lnTo>
                    <a:pt x="241" y="467"/>
                  </a:lnTo>
                  <a:lnTo>
                    <a:pt x="241" y="467"/>
                  </a:lnTo>
                  <a:lnTo>
                    <a:pt x="245" y="474"/>
                  </a:lnTo>
                  <a:lnTo>
                    <a:pt x="247" y="482"/>
                  </a:lnTo>
                  <a:lnTo>
                    <a:pt x="245" y="490"/>
                  </a:lnTo>
                  <a:lnTo>
                    <a:pt x="241" y="499"/>
                  </a:lnTo>
                  <a:lnTo>
                    <a:pt x="241" y="499"/>
                  </a:lnTo>
                  <a:lnTo>
                    <a:pt x="239" y="503"/>
                  </a:lnTo>
                  <a:lnTo>
                    <a:pt x="237" y="508"/>
                  </a:lnTo>
                  <a:lnTo>
                    <a:pt x="237" y="520"/>
                  </a:lnTo>
                  <a:lnTo>
                    <a:pt x="237" y="535"/>
                  </a:lnTo>
                  <a:lnTo>
                    <a:pt x="239" y="551"/>
                  </a:lnTo>
                  <a:lnTo>
                    <a:pt x="239" y="551"/>
                  </a:lnTo>
                  <a:lnTo>
                    <a:pt x="239" y="557"/>
                  </a:lnTo>
                  <a:lnTo>
                    <a:pt x="241" y="564"/>
                  </a:lnTo>
                  <a:lnTo>
                    <a:pt x="243" y="572"/>
                  </a:lnTo>
                  <a:lnTo>
                    <a:pt x="243" y="581"/>
                  </a:lnTo>
                  <a:lnTo>
                    <a:pt x="243" y="581"/>
                  </a:lnTo>
                  <a:lnTo>
                    <a:pt x="240" y="610"/>
                  </a:lnTo>
                  <a:lnTo>
                    <a:pt x="235" y="638"/>
                  </a:lnTo>
                  <a:lnTo>
                    <a:pt x="228" y="668"/>
                  </a:lnTo>
                  <a:lnTo>
                    <a:pt x="220" y="695"/>
                  </a:lnTo>
                  <a:lnTo>
                    <a:pt x="220" y="695"/>
                  </a:lnTo>
                  <a:lnTo>
                    <a:pt x="210" y="718"/>
                  </a:lnTo>
                  <a:lnTo>
                    <a:pt x="204" y="734"/>
                  </a:lnTo>
                  <a:lnTo>
                    <a:pt x="198" y="749"/>
                  </a:lnTo>
                  <a:lnTo>
                    <a:pt x="197" y="756"/>
                  </a:lnTo>
                  <a:lnTo>
                    <a:pt x="195" y="764"/>
                  </a:lnTo>
                  <a:lnTo>
                    <a:pt x="195" y="764"/>
                  </a:lnTo>
                  <a:lnTo>
                    <a:pt x="195" y="768"/>
                  </a:lnTo>
                  <a:lnTo>
                    <a:pt x="193" y="772"/>
                  </a:lnTo>
                  <a:lnTo>
                    <a:pt x="190" y="775"/>
                  </a:lnTo>
                  <a:lnTo>
                    <a:pt x="186" y="778"/>
                  </a:lnTo>
                  <a:lnTo>
                    <a:pt x="176" y="783"/>
                  </a:lnTo>
                  <a:lnTo>
                    <a:pt x="166" y="787"/>
                  </a:lnTo>
                  <a:lnTo>
                    <a:pt x="153" y="790"/>
                  </a:lnTo>
                  <a:lnTo>
                    <a:pt x="141" y="791"/>
                  </a:lnTo>
                  <a:lnTo>
                    <a:pt x="121" y="792"/>
                  </a:lnTo>
                  <a:lnTo>
                    <a:pt x="121" y="7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7"/>
            <p:cNvSpPr/>
            <p:nvPr/>
          </p:nvSpPr>
          <p:spPr bwMode="auto">
            <a:xfrm>
              <a:off x="2700338" y="6330950"/>
              <a:ext cx="322263" cy="141288"/>
            </a:xfrm>
            <a:custGeom>
              <a:avLst/>
              <a:gdLst>
                <a:gd name="T0" fmla="*/ 102 w 203"/>
                <a:gd name="T1" fmla="*/ 0 h 89"/>
                <a:gd name="T2" fmla="*/ 102 w 203"/>
                <a:gd name="T3" fmla="*/ 0 h 89"/>
                <a:gd name="T4" fmla="*/ 122 w 203"/>
                <a:gd name="T5" fmla="*/ 1 h 89"/>
                <a:gd name="T6" fmla="*/ 141 w 203"/>
                <a:gd name="T7" fmla="*/ 4 h 89"/>
                <a:gd name="T8" fmla="*/ 159 w 203"/>
                <a:gd name="T9" fmla="*/ 8 h 89"/>
                <a:gd name="T10" fmla="*/ 174 w 203"/>
                <a:gd name="T11" fmla="*/ 13 h 89"/>
                <a:gd name="T12" fmla="*/ 186 w 203"/>
                <a:gd name="T13" fmla="*/ 20 h 89"/>
                <a:gd name="T14" fmla="*/ 195 w 203"/>
                <a:gd name="T15" fmla="*/ 27 h 89"/>
                <a:gd name="T16" fmla="*/ 199 w 203"/>
                <a:gd name="T17" fmla="*/ 31 h 89"/>
                <a:gd name="T18" fmla="*/ 202 w 203"/>
                <a:gd name="T19" fmla="*/ 36 h 89"/>
                <a:gd name="T20" fmla="*/ 203 w 203"/>
                <a:gd name="T21" fmla="*/ 40 h 89"/>
                <a:gd name="T22" fmla="*/ 203 w 203"/>
                <a:gd name="T23" fmla="*/ 44 h 89"/>
                <a:gd name="T24" fmla="*/ 203 w 203"/>
                <a:gd name="T25" fmla="*/ 44 h 89"/>
                <a:gd name="T26" fmla="*/ 203 w 203"/>
                <a:gd name="T27" fmla="*/ 50 h 89"/>
                <a:gd name="T28" fmla="*/ 202 w 203"/>
                <a:gd name="T29" fmla="*/ 54 h 89"/>
                <a:gd name="T30" fmla="*/ 199 w 203"/>
                <a:gd name="T31" fmla="*/ 58 h 89"/>
                <a:gd name="T32" fmla="*/ 195 w 203"/>
                <a:gd name="T33" fmla="*/ 62 h 89"/>
                <a:gd name="T34" fmla="*/ 186 w 203"/>
                <a:gd name="T35" fmla="*/ 70 h 89"/>
                <a:gd name="T36" fmla="*/ 174 w 203"/>
                <a:gd name="T37" fmla="*/ 77 h 89"/>
                <a:gd name="T38" fmla="*/ 159 w 203"/>
                <a:gd name="T39" fmla="*/ 82 h 89"/>
                <a:gd name="T40" fmla="*/ 141 w 203"/>
                <a:gd name="T41" fmla="*/ 86 h 89"/>
                <a:gd name="T42" fmla="*/ 122 w 203"/>
                <a:gd name="T43" fmla="*/ 89 h 89"/>
                <a:gd name="T44" fmla="*/ 102 w 203"/>
                <a:gd name="T45" fmla="*/ 89 h 89"/>
                <a:gd name="T46" fmla="*/ 102 w 203"/>
                <a:gd name="T47" fmla="*/ 89 h 89"/>
                <a:gd name="T48" fmla="*/ 81 w 203"/>
                <a:gd name="T49" fmla="*/ 89 h 89"/>
                <a:gd name="T50" fmla="*/ 62 w 203"/>
                <a:gd name="T51" fmla="*/ 86 h 89"/>
                <a:gd name="T52" fmla="*/ 45 w 203"/>
                <a:gd name="T53" fmla="*/ 82 h 89"/>
                <a:gd name="T54" fmla="*/ 30 w 203"/>
                <a:gd name="T55" fmla="*/ 77 h 89"/>
                <a:gd name="T56" fmla="*/ 18 w 203"/>
                <a:gd name="T57" fmla="*/ 70 h 89"/>
                <a:gd name="T58" fmla="*/ 8 w 203"/>
                <a:gd name="T59" fmla="*/ 62 h 89"/>
                <a:gd name="T60" fmla="*/ 4 w 203"/>
                <a:gd name="T61" fmla="*/ 58 h 89"/>
                <a:gd name="T62" fmla="*/ 2 w 203"/>
                <a:gd name="T63" fmla="*/ 54 h 89"/>
                <a:gd name="T64" fmla="*/ 0 w 203"/>
                <a:gd name="T65" fmla="*/ 50 h 89"/>
                <a:gd name="T66" fmla="*/ 0 w 203"/>
                <a:gd name="T67" fmla="*/ 44 h 89"/>
                <a:gd name="T68" fmla="*/ 0 w 203"/>
                <a:gd name="T69" fmla="*/ 44 h 89"/>
                <a:gd name="T70" fmla="*/ 0 w 203"/>
                <a:gd name="T71" fmla="*/ 40 h 89"/>
                <a:gd name="T72" fmla="*/ 2 w 203"/>
                <a:gd name="T73" fmla="*/ 36 h 89"/>
                <a:gd name="T74" fmla="*/ 4 w 203"/>
                <a:gd name="T75" fmla="*/ 31 h 89"/>
                <a:gd name="T76" fmla="*/ 8 w 203"/>
                <a:gd name="T77" fmla="*/ 27 h 89"/>
                <a:gd name="T78" fmla="*/ 18 w 203"/>
                <a:gd name="T79" fmla="*/ 20 h 89"/>
                <a:gd name="T80" fmla="*/ 30 w 203"/>
                <a:gd name="T81" fmla="*/ 13 h 89"/>
                <a:gd name="T82" fmla="*/ 45 w 203"/>
                <a:gd name="T83" fmla="*/ 8 h 89"/>
                <a:gd name="T84" fmla="*/ 62 w 203"/>
                <a:gd name="T85" fmla="*/ 4 h 89"/>
                <a:gd name="T86" fmla="*/ 81 w 203"/>
                <a:gd name="T87" fmla="*/ 1 h 89"/>
                <a:gd name="T88" fmla="*/ 102 w 203"/>
                <a:gd name="T89" fmla="*/ 0 h 89"/>
                <a:gd name="T90" fmla="*/ 102 w 203"/>
                <a:gd name="T9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3" h="89">
                  <a:moveTo>
                    <a:pt x="102" y="0"/>
                  </a:moveTo>
                  <a:lnTo>
                    <a:pt x="102" y="0"/>
                  </a:lnTo>
                  <a:lnTo>
                    <a:pt x="122" y="1"/>
                  </a:lnTo>
                  <a:lnTo>
                    <a:pt x="141" y="4"/>
                  </a:lnTo>
                  <a:lnTo>
                    <a:pt x="159" y="8"/>
                  </a:lnTo>
                  <a:lnTo>
                    <a:pt x="174" y="13"/>
                  </a:lnTo>
                  <a:lnTo>
                    <a:pt x="186" y="20"/>
                  </a:lnTo>
                  <a:lnTo>
                    <a:pt x="195" y="27"/>
                  </a:lnTo>
                  <a:lnTo>
                    <a:pt x="199" y="31"/>
                  </a:lnTo>
                  <a:lnTo>
                    <a:pt x="202" y="36"/>
                  </a:lnTo>
                  <a:lnTo>
                    <a:pt x="203" y="40"/>
                  </a:lnTo>
                  <a:lnTo>
                    <a:pt x="203" y="44"/>
                  </a:lnTo>
                  <a:lnTo>
                    <a:pt x="203" y="44"/>
                  </a:lnTo>
                  <a:lnTo>
                    <a:pt x="203" y="50"/>
                  </a:lnTo>
                  <a:lnTo>
                    <a:pt x="202" y="54"/>
                  </a:lnTo>
                  <a:lnTo>
                    <a:pt x="199" y="58"/>
                  </a:lnTo>
                  <a:lnTo>
                    <a:pt x="195" y="62"/>
                  </a:lnTo>
                  <a:lnTo>
                    <a:pt x="186" y="70"/>
                  </a:lnTo>
                  <a:lnTo>
                    <a:pt x="174" y="77"/>
                  </a:lnTo>
                  <a:lnTo>
                    <a:pt x="159" y="82"/>
                  </a:lnTo>
                  <a:lnTo>
                    <a:pt x="141" y="86"/>
                  </a:lnTo>
                  <a:lnTo>
                    <a:pt x="122" y="89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81" y="89"/>
                  </a:lnTo>
                  <a:lnTo>
                    <a:pt x="62" y="86"/>
                  </a:lnTo>
                  <a:lnTo>
                    <a:pt x="45" y="82"/>
                  </a:lnTo>
                  <a:lnTo>
                    <a:pt x="30" y="77"/>
                  </a:lnTo>
                  <a:lnTo>
                    <a:pt x="18" y="70"/>
                  </a:lnTo>
                  <a:lnTo>
                    <a:pt x="8" y="62"/>
                  </a:lnTo>
                  <a:lnTo>
                    <a:pt x="4" y="58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6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8" y="20"/>
                  </a:lnTo>
                  <a:lnTo>
                    <a:pt x="30" y="13"/>
                  </a:lnTo>
                  <a:lnTo>
                    <a:pt x="45" y="8"/>
                  </a:lnTo>
                  <a:lnTo>
                    <a:pt x="62" y="4"/>
                  </a:lnTo>
                  <a:lnTo>
                    <a:pt x="81" y="1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8"/>
            <p:cNvSpPr/>
            <p:nvPr/>
          </p:nvSpPr>
          <p:spPr bwMode="auto">
            <a:xfrm>
              <a:off x="2579688" y="6265863"/>
              <a:ext cx="563563" cy="157163"/>
            </a:xfrm>
            <a:custGeom>
              <a:avLst/>
              <a:gdLst>
                <a:gd name="T0" fmla="*/ 178 w 355"/>
                <a:gd name="T1" fmla="*/ 0 h 99"/>
                <a:gd name="T2" fmla="*/ 178 w 355"/>
                <a:gd name="T3" fmla="*/ 0 h 99"/>
                <a:gd name="T4" fmla="*/ 213 w 355"/>
                <a:gd name="T5" fmla="*/ 1 h 99"/>
                <a:gd name="T6" fmla="*/ 247 w 355"/>
                <a:gd name="T7" fmla="*/ 4 h 99"/>
                <a:gd name="T8" fmla="*/ 277 w 355"/>
                <a:gd name="T9" fmla="*/ 8 h 99"/>
                <a:gd name="T10" fmla="*/ 302 w 355"/>
                <a:gd name="T11" fmla="*/ 15 h 99"/>
                <a:gd name="T12" fmla="*/ 324 w 355"/>
                <a:gd name="T13" fmla="*/ 22 h 99"/>
                <a:gd name="T14" fmla="*/ 333 w 355"/>
                <a:gd name="T15" fmla="*/ 26 h 99"/>
                <a:gd name="T16" fmla="*/ 340 w 355"/>
                <a:gd name="T17" fmla="*/ 30 h 99"/>
                <a:gd name="T18" fmla="*/ 347 w 355"/>
                <a:gd name="T19" fmla="*/ 34 h 99"/>
                <a:gd name="T20" fmla="*/ 351 w 355"/>
                <a:gd name="T21" fmla="*/ 39 h 99"/>
                <a:gd name="T22" fmla="*/ 354 w 355"/>
                <a:gd name="T23" fmla="*/ 45 h 99"/>
                <a:gd name="T24" fmla="*/ 355 w 355"/>
                <a:gd name="T25" fmla="*/ 49 h 99"/>
                <a:gd name="T26" fmla="*/ 355 w 355"/>
                <a:gd name="T27" fmla="*/ 49 h 99"/>
                <a:gd name="T28" fmla="*/ 354 w 355"/>
                <a:gd name="T29" fmla="*/ 54 h 99"/>
                <a:gd name="T30" fmla="*/ 351 w 355"/>
                <a:gd name="T31" fmla="*/ 60 h 99"/>
                <a:gd name="T32" fmla="*/ 347 w 355"/>
                <a:gd name="T33" fmla="*/ 64 h 99"/>
                <a:gd name="T34" fmla="*/ 340 w 355"/>
                <a:gd name="T35" fmla="*/ 68 h 99"/>
                <a:gd name="T36" fmla="*/ 333 w 355"/>
                <a:gd name="T37" fmla="*/ 73 h 99"/>
                <a:gd name="T38" fmla="*/ 324 w 355"/>
                <a:gd name="T39" fmla="*/ 77 h 99"/>
                <a:gd name="T40" fmla="*/ 302 w 355"/>
                <a:gd name="T41" fmla="*/ 84 h 99"/>
                <a:gd name="T42" fmla="*/ 277 w 355"/>
                <a:gd name="T43" fmla="*/ 89 h 99"/>
                <a:gd name="T44" fmla="*/ 247 w 355"/>
                <a:gd name="T45" fmla="*/ 95 h 99"/>
                <a:gd name="T46" fmla="*/ 213 w 355"/>
                <a:gd name="T47" fmla="*/ 98 h 99"/>
                <a:gd name="T48" fmla="*/ 178 w 355"/>
                <a:gd name="T49" fmla="*/ 99 h 99"/>
                <a:gd name="T50" fmla="*/ 178 w 355"/>
                <a:gd name="T51" fmla="*/ 99 h 99"/>
                <a:gd name="T52" fmla="*/ 143 w 355"/>
                <a:gd name="T53" fmla="*/ 98 h 99"/>
                <a:gd name="T54" fmla="*/ 109 w 355"/>
                <a:gd name="T55" fmla="*/ 95 h 99"/>
                <a:gd name="T56" fmla="*/ 79 w 355"/>
                <a:gd name="T57" fmla="*/ 89 h 99"/>
                <a:gd name="T58" fmla="*/ 53 w 355"/>
                <a:gd name="T59" fmla="*/ 84 h 99"/>
                <a:gd name="T60" fmla="*/ 31 w 355"/>
                <a:gd name="T61" fmla="*/ 77 h 99"/>
                <a:gd name="T62" fmla="*/ 22 w 355"/>
                <a:gd name="T63" fmla="*/ 73 h 99"/>
                <a:gd name="T64" fmla="*/ 15 w 355"/>
                <a:gd name="T65" fmla="*/ 68 h 99"/>
                <a:gd name="T66" fmla="*/ 8 w 355"/>
                <a:gd name="T67" fmla="*/ 64 h 99"/>
                <a:gd name="T68" fmla="*/ 4 w 355"/>
                <a:gd name="T69" fmla="*/ 60 h 99"/>
                <a:gd name="T70" fmla="*/ 2 w 355"/>
                <a:gd name="T71" fmla="*/ 54 h 99"/>
                <a:gd name="T72" fmla="*/ 0 w 355"/>
                <a:gd name="T73" fmla="*/ 49 h 99"/>
                <a:gd name="T74" fmla="*/ 0 w 355"/>
                <a:gd name="T75" fmla="*/ 49 h 99"/>
                <a:gd name="T76" fmla="*/ 2 w 355"/>
                <a:gd name="T77" fmla="*/ 45 h 99"/>
                <a:gd name="T78" fmla="*/ 4 w 355"/>
                <a:gd name="T79" fmla="*/ 39 h 99"/>
                <a:gd name="T80" fmla="*/ 8 w 355"/>
                <a:gd name="T81" fmla="*/ 34 h 99"/>
                <a:gd name="T82" fmla="*/ 15 w 355"/>
                <a:gd name="T83" fmla="*/ 30 h 99"/>
                <a:gd name="T84" fmla="*/ 22 w 355"/>
                <a:gd name="T85" fmla="*/ 26 h 99"/>
                <a:gd name="T86" fmla="*/ 31 w 355"/>
                <a:gd name="T87" fmla="*/ 22 h 99"/>
                <a:gd name="T88" fmla="*/ 53 w 355"/>
                <a:gd name="T89" fmla="*/ 15 h 99"/>
                <a:gd name="T90" fmla="*/ 79 w 355"/>
                <a:gd name="T91" fmla="*/ 8 h 99"/>
                <a:gd name="T92" fmla="*/ 109 w 355"/>
                <a:gd name="T93" fmla="*/ 4 h 99"/>
                <a:gd name="T94" fmla="*/ 143 w 355"/>
                <a:gd name="T95" fmla="*/ 1 h 99"/>
                <a:gd name="T96" fmla="*/ 178 w 355"/>
                <a:gd name="T97" fmla="*/ 0 h 99"/>
                <a:gd name="T98" fmla="*/ 178 w 355"/>
                <a:gd name="T9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5" h="99">
                  <a:moveTo>
                    <a:pt x="178" y="0"/>
                  </a:moveTo>
                  <a:lnTo>
                    <a:pt x="178" y="0"/>
                  </a:lnTo>
                  <a:lnTo>
                    <a:pt x="213" y="1"/>
                  </a:lnTo>
                  <a:lnTo>
                    <a:pt x="247" y="4"/>
                  </a:lnTo>
                  <a:lnTo>
                    <a:pt x="277" y="8"/>
                  </a:lnTo>
                  <a:lnTo>
                    <a:pt x="302" y="15"/>
                  </a:lnTo>
                  <a:lnTo>
                    <a:pt x="324" y="22"/>
                  </a:lnTo>
                  <a:lnTo>
                    <a:pt x="333" y="26"/>
                  </a:lnTo>
                  <a:lnTo>
                    <a:pt x="340" y="30"/>
                  </a:lnTo>
                  <a:lnTo>
                    <a:pt x="347" y="34"/>
                  </a:lnTo>
                  <a:lnTo>
                    <a:pt x="351" y="39"/>
                  </a:lnTo>
                  <a:lnTo>
                    <a:pt x="354" y="45"/>
                  </a:lnTo>
                  <a:lnTo>
                    <a:pt x="355" y="49"/>
                  </a:lnTo>
                  <a:lnTo>
                    <a:pt x="355" y="49"/>
                  </a:lnTo>
                  <a:lnTo>
                    <a:pt x="354" y="54"/>
                  </a:lnTo>
                  <a:lnTo>
                    <a:pt x="351" y="60"/>
                  </a:lnTo>
                  <a:lnTo>
                    <a:pt x="347" y="64"/>
                  </a:lnTo>
                  <a:lnTo>
                    <a:pt x="340" y="68"/>
                  </a:lnTo>
                  <a:lnTo>
                    <a:pt x="333" y="73"/>
                  </a:lnTo>
                  <a:lnTo>
                    <a:pt x="324" y="77"/>
                  </a:lnTo>
                  <a:lnTo>
                    <a:pt x="302" y="84"/>
                  </a:lnTo>
                  <a:lnTo>
                    <a:pt x="277" y="89"/>
                  </a:lnTo>
                  <a:lnTo>
                    <a:pt x="247" y="95"/>
                  </a:lnTo>
                  <a:lnTo>
                    <a:pt x="213" y="98"/>
                  </a:lnTo>
                  <a:lnTo>
                    <a:pt x="178" y="99"/>
                  </a:lnTo>
                  <a:lnTo>
                    <a:pt x="178" y="99"/>
                  </a:lnTo>
                  <a:lnTo>
                    <a:pt x="143" y="98"/>
                  </a:lnTo>
                  <a:lnTo>
                    <a:pt x="109" y="95"/>
                  </a:lnTo>
                  <a:lnTo>
                    <a:pt x="79" y="89"/>
                  </a:lnTo>
                  <a:lnTo>
                    <a:pt x="53" y="84"/>
                  </a:lnTo>
                  <a:lnTo>
                    <a:pt x="31" y="77"/>
                  </a:lnTo>
                  <a:lnTo>
                    <a:pt x="22" y="73"/>
                  </a:lnTo>
                  <a:lnTo>
                    <a:pt x="15" y="68"/>
                  </a:lnTo>
                  <a:lnTo>
                    <a:pt x="8" y="64"/>
                  </a:lnTo>
                  <a:lnTo>
                    <a:pt x="4" y="60"/>
                  </a:lnTo>
                  <a:lnTo>
                    <a:pt x="2" y="5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5"/>
                  </a:lnTo>
                  <a:lnTo>
                    <a:pt x="4" y="39"/>
                  </a:lnTo>
                  <a:lnTo>
                    <a:pt x="8" y="34"/>
                  </a:lnTo>
                  <a:lnTo>
                    <a:pt x="15" y="30"/>
                  </a:lnTo>
                  <a:lnTo>
                    <a:pt x="22" y="26"/>
                  </a:lnTo>
                  <a:lnTo>
                    <a:pt x="31" y="22"/>
                  </a:lnTo>
                  <a:lnTo>
                    <a:pt x="53" y="15"/>
                  </a:lnTo>
                  <a:lnTo>
                    <a:pt x="79" y="8"/>
                  </a:lnTo>
                  <a:lnTo>
                    <a:pt x="109" y="4"/>
                  </a:lnTo>
                  <a:lnTo>
                    <a:pt x="143" y="1"/>
                  </a:lnTo>
                  <a:lnTo>
                    <a:pt x="178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9"/>
            <p:cNvSpPr/>
            <p:nvPr/>
          </p:nvSpPr>
          <p:spPr bwMode="auto">
            <a:xfrm>
              <a:off x="2505076" y="6310313"/>
              <a:ext cx="714375" cy="58738"/>
            </a:xfrm>
            <a:custGeom>
              <a:avLst/>
              <a:gdLst>
                <a:gd name="T0" fmla="*/ 207 w 450"/>
                <a:gd name="T1" fmla="*/ 37 h 37"/>
                <a:gd name="T2" fmla="*/ 207 w 450"/>
                <a:gd name="T3" fmla="*/ 37 h 37"/>
                <a:gd name="T4" fmla="*/ 149 w 450"/>
                <a:gd name="T5" fmla="*/ 37 h 37"/>
                <a:gd name="T6" fmla="*/ 115 w 450"/>
                <a:gd name="T7" fmla="*/ 34 h 37"/>
                <a:gd name="T8" fmla="*/ 83 w 450"/>
                <a:gd name="T9" fmla="*/ 32 h 37"/>
                <a:gd name="T10" fmla="*/ 53 w 450"/>
                <a:gd name="T11" fmla="*/ 29 h 37"/>
                <a:gd name="T12" fmla="*/ 27 w 450"/>
                <a:gd name="T13" fmla="*/ 23 h 37"/>
                <a:gd name="T14" fmla="*/ 18 w 450"/>
                <a:gd name="T15" fmla="*/ 21 h 37"/>
                <a:gd name="T16" fmla="*/ 9 w 450"/>
                <a:gd name="T17" fmla="*/ 18 h 37"/>
                <a:gd name="T18" fmla="*/ 5 w 450"/>
                <a:gd name="T19" fmla="*/ 15 h 37"/>
                <a:gd name="T20" fmla="*/ 3 w 450"/>
                <a:gd name="T21" fmla="*/ 11 h 37"/>
                <a:gd name="T22" fmla="*/ 3 w 450"/>
                <a:gd name="T23" fmla="*/ 11 h 37"/>
                <a:gd name="T24" fmla="*/ 0 w 450"/>
                <a:gd name="T25" fmla="*/ 2 h 37"/>
                <a:gd name="T26" fmla="*/ 0 w 450"/>
                <a:gd name="T27" fmla="*/ 2 h 37"/>
                <a:gd name="T28" fmla="*/ 19 w 450"/>
                <a:gd name="T29" fmla="*/ 7 h 37"/>
                <a:gd name="T30" fmla="*/ 42 w 450"/>
                <a:gd name="T31" fmla="*/ 10 h 37"/>
                <a:gd name="T32" fmla="*/ 69 w 450"/>
                <a:gd name="T33" fmla="*/ 14 h 37"/>
                <a:gd name="T34" fmla="*/ 97 w 450"/>
                <a:gd name="T35" fmla="*/ 15 h 37"/>
                <a:gd name="T36" fmla="*/ 156 w 450"/>
                <a:gd name="T37" fmla="*/ 19 h 37"/>
                <a:gd name="T38" fmla="*/ 206 w 450"/>
                <a:gd name="T39" fmla="*/ 19 h 37"/>
                <a:gd name="T40" fmla="*/ 206 w 450"/>
                <a:gd name="T41" fmla="*/ 19 h 37"/>
                <a:gd name="T42" fmla="*/ 263 w 450"/>
                <a:gd name="T43" fmla="*/ 18 h 37"/>
                <a:gd name="T44" fmla="*/ 332 w 450"/>
                <a:gd name="T45" fmla="*/ 15 h 37"/>
                <a:gd name="T46" fmla="*/ 367 w 450"/>
                <a:gd name="T47" fmla="*/ 13 h 37"/>
                <a:gd name="T48" fmla="*/ 399 w 450"/>
                <a:gd name="T49" fmla="*/ 10 h 37"/>
                <a:gd name="T50" fmla="*/ 428 w 450"/>
                <a:gd name="T51" fmla="*/ 6 h 37"/>
                <a:gd name="T52" fmla="*/ 450 w 450"/>
                <a:gd name="T53" fmla="*/ 0 h 37"/>
                <a:gd name="T54" fmla="*/ 450 w 450"/>
                <a:gd name="T55" fmla="*/ 0 h 37"/>
                <a:gd name="T56" fmla="*/ 447 w 450"/>
                <a:gd name="T57" fmla="*/ 11 h 37"/>
                <a:gd name="T58" fmla="*/ 447 w 450"/>
                <a:gd name="T59" fmla="*/ 11 h 37"/>
                <a:gd name="T60" fmla="*/ 444 w 450"/>
                <a:gd name="T61" fmla="*/ 15 h 37"/>
                <a:gd name="T62" fmla="*/ 437 w 450"/>
                <a:gd name="T63" fmla="*/ 18 h 37"/>
                <a:gd name="T64" fmla="*/ 429 w 450"/>
                <a:gd name="T65" fmla="*/ 21 h 37"/>
                <a:gd name="T66" fmla="*/ 417 w 450"/>
                <a:gd name="T67" fmla="*/ 23 h 37"/>
                <a:gd name="T68" fmla="*/ 386 w 450"/>
                <a:gd name="T69" fmla="*/ 29 h 37"/>
                <a:gd name="T70" fmla="*/ 351 w 450"/>
                <a:gd name="T71" fmla="*/ 32 h 37"/>
                <a:gd name="T72" fmla="*/ 311 w 450"/>
                <a:gd name="T73" fmla="*/ 34 h 37"/>
                <a:gd name="T74" fmla="*/ 272 w 450"/>
                <a:gd name="T75" fmla="*/ 37 h 37"/>
                <a:gd name="T76" fmla="*/ 207 w 450"/>
                <a:gd name="T77" fmla="*/ 37 h 37"/>
                <a:gd name="T78" fmla="*/ 207 w 450"/>
                <a:gd name="T7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0" h="37">
                  <a:moveTo>
                    <a:pt x="207" y="37"/>
                  </a:moveTo>
                  <a:lnTo>
                    <a:pt x="207" y="37"/>
                  </a:lnTo>
                  <a:lnTo>
                    <a:pt x="149" y="37"/>
                  </a:lnTo>
                  <a:lnTo>
                    <a:pt x="115" y="34"/>
                  </a:lnTo>
                  <a:lnTo>
                    <a:pt x="83" y="32"/>
                  </a:lnTo>
                  <a:lnTo>
                    <a:pt x="53" y="29"/>
                  </a:lnTo>
                  <a:lnTo>
                    <a:pt x="27" y="23"/>
                  </a:lnTo>
                  <a:lnTo>
                    <a:pt x="18" y="21"/>
                  </a:lnTo>
                  <a:lnTo>
                    <a:pt x="9" y="18"/>
                  </a:lnTo>
                  <a:lnTo>
                    <a:pt x="5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9" y="7"/>
                  </a:lnTo>
                  <a:lnTo>
                    <a:pt x="42" y="10"/>
                  </a:lnTo>
                  <a:lnTo>
                    <a:pt x="69" y="14"/>
                  </a:lnTo>
                  <a:lnTo>
                    <a:pt x="97" y="15"/>
                  </a:lnTo>
                  <a:lnTo>
                    <a:pt x="156" y="19"/>
                  </a:lnTo>
                  <a:lnTo>
                    <a:pt x="206" y="19"/>
                  </a:lnTo>
                  <a:lnTo>
                    <a:pt x="206" y="19"/>
                  </a:lnTo>
                  <a:lnTo>
                    <a:pt x="263" y="18"/>
                  </a:lnTo>
                  <a:lnTo>
                    <a:pt x="332" y="15"/>
                  </a:lnTo>
                  <a:lnTo>
                    <a:pt x="367" y="13"/>
                  </a:lnTo>
                  <a:lnTo>
                    <a:pt x="399" y="10"/>
                  </a:lnTo>
                  <a:lnTo>
                    <a:pt x="428" y="6"/>
                  </a:lnTo>
                  <a:lnTo>
                    <a:pt x="450" y="0"/>
                  </a:lnTo>
                  <a:lnTo>
                    <a:pt x="450" y="0"/>
                  </a:lnTo>
                  <a:lnTo>
                    <a:pt x="447" y="11"/>
                  </a:lnTo>
                  <a:lnTo>
                    <a:pt x="447" y="11"/>
                  </a:lnTo>
                  <a:lnTo>
                    <a:pt x="444" y="15"/>
                  </a:lnTo>
                  <a:lnTo>
                    <a:pt x="437" y="18"/>
                  </a:lnTo>
                  <a:lnTo>
                    <a:pt x="429" y="21"/>
                  </a:lnTo>
                  <a:lnTo>
                    <a:pt x="417" y="23"/>
                  </a:lnTo>
                  <a:lnTo>
                    <a:pt x="386" y="29"/>
                  </a:lnTo>
                  <a:lnTo>
                    <a:pt x="351" y="32"/>
                  </a:lnTo>
                  <a:lnTo>
                    <a:pt x="311" y="34"/>
                  </a:lnTo>
                  <a:lnTo>
                    <a:pt x="272" y="37"/>
                  </a:lnTo>
                  <a:lnTo>
                    <a:pt x="207" y="37"/>
                  </a:lnTo>
                  <a:lnTo>
                    <a:pt x="207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0"/>
            <p:cNvSpPr/>
            <p:nvPr/>
          </p:nvSpPr>
          <p:spPr bwMode="auto">
            <a:xfrm>
              <a:off x="2212976" y="5440363"/>
              <a:ext cx="1306513" cy="96838"/>
            </a:xfrm>
            <a:custGeom>
              <a:avLst/>
              <a:gdLst>
                <a:gd name="T0" fmla="*/ 20 w 823"/>
                <a:gd name="T1" fmla="*/ 37 h 61"/>
                <a:gd name="T2" fmla="*/ 788 w 823"/>
                <a:gd name="T3" fmla="*/ 0 h 61"/>
                <a:gd name="T4" fmla="*/ 788 w 823"/>
                <a:gd name="T5" fmla="*/ 0 h 61"/>
                <a:gd name="T6" fmla="*/ 788 w 823"/>
                <a:gd name="T7" fmla="*/ 4 h 61"/>
                <a:gd name="T8" fmla="*/ 791 w 823"/>
                <a:gd name="T9" fmla="*/ 7 h 61"/>
                <a:gd name="T10" fmla="*/ 795 w 823"/>
                <a:gd name="T11" fmla="*/ 10 h 61"/>
                <a:gd name="T12" fmla="*/ 804 w 823"/>
                <a:gd name="T13" fmla="*/ 12 h 61"/>
                <a:gd name="T14" fmla="*/ 804 w 823"/>
                <a:gd name="T15" fmla="*/ 12 h 61"/>
                <a:gd name="T16" fmla="*/ 810 w 823"/>
                <a:gd name="T17" fmla="*/ 15 h 61"/>
                <a:gd name="T18" fmla="*/ 816 w 823"/>
                <a:gd name="T19" fmla="*/ 16 h 61"/>
                <a:gd name="T20" fmla="*/ 820 w 823"/>
                <a:gd name="T21" fmla="*/ 19 h 61"/>
                <a:gd name="T22" fmla="*/ 823 w 823"/>
                <a:gd name="T23" fmla="*/ 23 h 61"/>
                <a:gd name="T24" fmla="*/ 0 w 823"/>
                <a:gd name="T25" fmla="*/ 61 h 61"/>
                <a:gd name="T26" fmla="*/ 0 w 823"/>
                <a:gd name="T27" fmla="*/ 61 h 61"/>
                <a:gd name="T28" fmla="*/ 8 w 823"/>
                <a:gd name="T29" fmla="*/ 58 h 61"/>
                <a:gd name="T30" fmla="*/ 8 w 823"/>
                <a:gd name="T31" fmla="*/ 58 h 61"/>
                <a:gd name="T32" fmla="*/ 15 w 823"/>
                <a:gd name="T33" fmla="*/ 57 h 61"/>
                <a:gd name="T34" fmla="*/ 20 w 823"/>
                <a:gd name="T35" fmla="*/ 54 h 61"/>
                <a:gd name="T36" fmla="*/ 23 w 823"/>
                <a:gd name="T37" fmla="*/ 52 h 61"/>
                <a:gd name="T38" fmla="*/ 24 w 823"/>
                <a:gd name="T39" fmla="*/ 49 h 61"/>
                <a:gd name="T40" fmla="*/ 24 w 823"/>
                <a:gd name="T41" fmla="*/ 46 h 61"/>
                <a:gd name="T42" fmla="*/ 23 w 823"/>
                <a:gd name="T43" fmla="*/ 43 h 61"/>
                <a:gd name="T44" fmla="*/ 20 w 823"/>
                <a:gd name="T45" fmla="*/ 37 h 61"/>
                <a:gd name="T46" fmla="*/ 20 w 823"/>
                <a:gd name="T47" fmla="*/ 3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3" h="61">
                  <a:moveTo>
                    <a:pt x="20" y="37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88" y="4"/>
                  </a:lnTo>
                  <a:lnTo>
                    <a:pt x="791" y="7"/>
                  </a:lnTo>
                  <a:lnTo>
                    <a:pt x="795" y="10"/>
                  </a:lnTo>
                  <a:lnTo>
                    <a:pt x="804" y="12"/>
                  </a:lnTo>
                  <a:lnTo>
                    <a:pt x="804" y="12"/>
                  </a:lnTo>
                  <a:lnTo>
                    <a:pt x="810" y="15"/>
                  </a:lnTo>
                  <a:lnTo>
                    <a:pt x="816" y="16"/>
                  </a:lnTo>
                  <a:lnTo>
                    <a:pt x="820" y="19"/>
                  </a:lnTo>
                  <a:lnTo>
                    <a:pt x="823" y="23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15" y="57"/>
                  </a:lnTo>
                  <a:lnTo>
                    <a:pt x="20" y="54"/>
                  </a:lnTo>
                  <a:lnTo>
                    <a:pt x="23" y="52"/>
                  </a:lnTo>
                  <a:lnTo>
                    <a:pt x="24" y="49"/>
                  </a:lnTo>
                  <a:lnTo>
                    <a:pt x="24" y="46"/>
                  </a:lnTo>
                  <a:lnTo>
                    <a:pt x="23" y="43"/>
                  </a:lnTo>
                  <a:lnTo>
                    <a:pt x="20" y="37"/>
                  </a:lnTo>
                  <a:lnTo>
                    <a:pt x="20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1"/>
            <p:cNvSpPr/>
            <p:nvPr/>
          </p:nvSpPr>
          <p:spPr bwMode="auto">
            <a:xfrm>
              <a:off x="2189163" y="5332413"/>
              <a:ext cx="1325563" cy="100013"/>
            </a:xfrm>
            <a:custGeom>
              <a:avLst/>
              <a:gdLst>
                <a:gd name="T0" fmla="*/ 0 w 835"/>
                <a:gd name="T1" fmla="*/ 40 h 63"/>
                <a:gd name="T2" fmla="*/ 835 w 835"/>
                <a:gd name="T3" fmla="*/ 0 h 63"/>
                <a:gd name="T4" fmla="*/ 835 w 835"/>
                <a:gd name="T5" fmla="*/ 0 h 63"/>
                <a:gd name="T6" fmla="*/ 829 w 835"/>
                <a:gd name="T7" fmla="*/ 6 h 63"/>
                <a:gd name="T8" fmla="*/ 821 w 835"/>
                <a:gd name="T9" fmla="*/ 9 h 63"/>
                <a:gd name="T10" fmla="*/ 812 w 835"/>
                <a:gd name="T11" fmla="*/ 11 h 63"/>
                <a:gd name="T12" fmla="*/ 806 w 835"/>
                <a:gd name="T13" fmla="*/ 11 h 63"/>
                <a:gd name="T14" fmla="*/ 806 w 835"/>
                <a:gd name="T15" fmla="*/ 11 h 63"/>
                <a:gd name="T16" fmla="*/ 800 w 835"/>
                <a:gd name="T17" fmla="*/ 13 h 63"/>
                <a:gd name="T18" fmla="*/ 800 w 835"/>
                <a:gd name="T19" fmla="*/ 14 h 63"/>
                <a:gd name="T20" fmla="*/ 800 w 835"/>
                <a:gd name="T21" fmla="*/ 17 h 63"/>
                <a:gd name="T22" fmla="*/ 802 w 835"/>
                <a:gd name="T23" fmla="*/ 21 h 63"/>
                <a:gd name="T24" fmla="*/ 804 w 835"/>
                <a:gd name="T25" fmla="*/ 26 h 63"/>
                <a:gd name="T26" fmla="*/ 42 w 835"/>
                <a:gd name="T27" fmla="*/ 63 h 63"/>
                <a:gd name="T28" fmla="*/ 42 w 835"/>
                <a:gd name="T29" fmla="*/ 63 h 63"/>
                <a:gd name="T30" fmla="*/ 42 w 835"/>
                <a:gd name="T31" fmla="*/ 60 h 63"/>
                <a:gd name="T32" fmla="*/ 41 w 835"/>
                <a:gd name="T33" fmla="*/ 60 h 63"/>
                <a:gd name="T34" fmla="*/ 36 w 835"/>
                <a:gd name="T35" fmla="*/ 59 h 63"/>
                <a:gd name="T36" fmla="*/ 36 w 835"/>
                <a:gd name="T37" fmla="*/ 59 h 63"/>
                <a:gd name="T38" fmla="*/ 27 w 835"/>
                <a:gd name="T39" fmla="*/ 57 h 63"/>
                <a:gd name="T40" fmla="*/ 16 w 835"/>
                <a:gd name="T41" fmla="*/ 53 h 63"/>
                <a:gd name="T42" fmla="*/ 7 w 835"/>
                <a:gd name="T43" fmla="*/ 48 h 63"/>
                <a:gd name="T44" fmla="*/ 3 w 835"/>
                <a:gd name="T45" fmla="*/ 44 h 63"/>
                <a:gd name="T46" fmla="*/ 0 w 835"/>
                <a:gd name="T47" fmla="*/ 40 h 63"/>
                <a:gd name="T48" fmla="*/ 0 w 835"/>
                <a:gd name="T49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5" h="63">
                  <a:moveTo>
                    <a:pt x="0" y="40"/>
                  </a:moveTo>
                  <a:lnTo>
                    <a:pt x="835" y="0"/>
                  </a:lnTo>
                  <a:lnTo>
                    <a:pt x="835" y="0"/>
                  </a:lnTo>
                  <a:lnTo>
                    <a:pt x="829" y="6"/>
                  </a:lnTo>
                  <a:lnTo>
                    <a:pt x="821" y="9"/>
                  </a:lnTo>
                  <a:lnTo>
                    <a:pt x="812" y="11"/>
                  </a:lnTo>
                  <a:lnTo>
                    <a:pt x="806" y="11"/>
                  </a:lnTo>
                  <a:lnTo>
                    <a:pt x="806" y="11"/>
                  </a:lnTo>
                  <a:lnTo>
                    <a:pt x="800" y="13"/>
                  </a:lnTo>
                  <a:lnTo>
                    <a:pt x="800" y="14"/>
                  </a:lnTo>
                  <a:lnTo>
                    <a:pt x="800" y="17"/>
                  </a:lnTo>
                  <a:lnTo>
                    <a:pt x="802" y="21"/>
                  </a:lnTo>
                  <a:lnTo>
                    <a:pt x="804" y="26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27" y="57"/>
                  </a:lnTo>
                  <a:lnTo>
                    <a:pt x="16" y="53"/>
                  </a:lnTo>
                  <a:lnTo>
                    <a:pt x="7" y="48"/>
                  </a:lnTo>
                  <a:lnTo>
                    <a:pt x="3" y="4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"/>
            <p:cNvSpPr/>
            <p:nvPr/>
          </p:nvSpPr>
          <p:spPr bwMode="auto">
            <a:xfrm>
              <a:off x="2216151" y="5529263"/>
              <a:ext cx="1268413" cy="96838"/>
            </a:xfrm>
            <a:custGeom>
              <a:avLst/>
              <a:gdLst>
                <a:gd name="T0" fmla="*/ 0 w 799"/>
                <a:gd name="T1" fmla="*/ 36 h 61"/>
                <a:gd name="T2" fmla="*/ 795 w 799"/>
                <a:gd name="T3" fmla="*/ 0 h 61"/>
                <a:gd name="T4" fmla="*/ 795 w 799"/>
                <a:gd name="T5" fmla="*/ 0 h 61"/>
                <a:gd name="T6" fmla="*/ 794 w 799"/>
                <a:gd name="T7" fmla="*/ 4 h 61"/>
                <a:gd name="T8" fmla="*/ 795 w 799"/>
                <a:gd name="T9" fmla="*/ 10 h 61"/>
                <a:gd name="T10" fmla="*/ 799 w 799"/>
                <a:gd name="T11" fmla="*/ 23 h 61"/>
                <a:gd name="T12" fmla="*/ 11 w 799"/>
                <a:gd name="T13" fmla="*/ 61 h 61"/>
                <a:gd name="T14" fmla="*/ 11 w 799"/>
                <a:gd name="T15" fmla="*/ 61 h 61"/>
                <a:gd name="T16" fmla="*/ 13 w 799"/>
                <a:gd name="T17" fmla="*/ 52 h 61"/>
                <a:gd name="T18" fmla="*/ 13 w 799"/>
                <a:gd name="T19" fmla="*/ 46 h 61"/>
                <a:gd name="T20" fmla="*/ 11 w 799"/>
                <a:gd name="T21" fmla="*/ 43 h 61"/>
                <a:gd name="T22" fmla="*/ 10 w 799"/>
                <a:gd name="T23" fmla="*/ 40 h 61"/>
                <a:gd name="T24" fmla="*/ 6 w 799"/>
                <a:gd name="T25" fmla="*/ 39 h 61"/>
                <a:gd name="T26" fmla="*/ 0 w 799"/>
                <a:gd name="T27" fmla="*/ 36 h 61"/>
                <a:gd name="T28" fmla="*/ 0 w 799"/>
                <a:gd name="T29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9" h="61">
                  <a:moveTo>
                    <a:pt x="0" y="36"/>
                  </a:moveTo>
                  <a:lnTo>
                    <a:pt x="795" y="0"/>
                  </a:lnTo>
                  <a:lnTo>
                    <a:pt x="795" y="0"/>
                  </a:lnTo>
                  <a:lnTo>
                    <a:pt x="794" y="4"/>
                  </a:lnTo>
                  <a:lnTo>
                    <a:pt x="795" y="10"/>
                  </a:lnTo>
                  <a:lnTo>
                    <a:pt x="799" y="23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3" y="52"/>
                  </a:lnTo>
                  <a:lnTo>
                    <a:pt x="13" y="46"/>
                  </a:lnTo>
                  <a:lnTo>
                    <a:pt x="11" y="43"/>
                  </a:lnTo>
                  <a:lnTo>
                    <a:pt x="10" y="40"/>
                  </a:lnTo>
                  <a:lnTo>
                    <a:pt x="6" y="39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"/>
            <p:cNvSpPr/>
            <p:nvPr/>
          </p:nvSpPr>
          <p:spPr bwMode="auto">
            <a:xfrm>
              <a:off x="2227263" y="5614988"/>
              <a:ext cx="1285875" cy="96838"/>
            </a:xfrm>
            <a:custGeom>
              <a:avLst/>
              <a:gdLst>
                <a:gd name="T0" fmla="*/ 3 w 810"/>
                <a:gd name="T1" fmla="*/ 36 h 61"/>
                <a:gd name="T2" fmla="*/ 788 w 810"/>
                <a:gd name="T3" fmla="*/ 0 h 61"/>
                <a:gd name="T4" fmla="*/ 788 w 810"/>
                <a:gd name="T5" fmla="*/ 0 h 61"/>
                <a:gd name="T6" fmla="*/ 788 w 810"/>
                <a:gd name="T7" fmla="*/ 5 h 61"/>
                <a:gd name="T8" fmla="*/ 790 w 810"/>
                <a:gd name="T9" fmla="*/ 11 h 61"/>
                <a:gd name="T10" fmla="*/ 795 w 810"/>
                <a:gd name="T11" fmla="*/ 16 h 61"/>
                <a:gd name="T12" fmla="*/ 803 w 810"/>
                <a:gd name="T13" fmla="*/ 20 h 61"/>
                <a:gd name="T14" fmla="*/ 803 w 810"/>
                <a:gd name="T15" fmla="*/ 20 h 61"/>
                <a:gd name="T16" fmla="*/ 810 w 810"/>
                <a:gd name="T17" fmla="*/ 23 h 61"/>
                <a:gd name="T18" fmla="*/ 0 w 810"/>
                <a:gd name="T19" fmla="*/ 61 h 61"/>
                <a:gd name="T20" fmla="*/ 0 w 810"/>
                <a:gd name="T21" fmla="*/ 61 h 61"/>
                <a:gd name="T22" fmla="*/ 4 w 810"/>
                <a:gd name="T23" fmla="*/ 55 h 61"/>
                <a:gd name="T24" fmla="*/ 6 w 810"/>
                <a:gd name="T25" fmla="*/ 50 h 61"/>
                <a:gd name="T26" fmla="*/ 4 w 810"/>
                <a:gd name="T27" fmla="*/ 43 h 61"/>
                <a:gd name="T28" fmla="*/ 3 w 810"/>
                <a:gd name="T29" fmla="*/ 36 h 61"/>
                <a:gd name="T30" fmla="*/ 3 w 810"/>
                <a:gd name="T31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0" h="61">
                  <a:moveTo>
                    <a:pt x="3" y="36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88" y="5"/>
                  </a:lnTo>
                  <a:lnTo>
                    <a:pt x="790" y="11"/>
                  </a:lnTo>
                  <a:lnTo>
                    <a:pt x="795" y="16"/>
                  </a:lnTo>
                  <a:lnTo>
                    <a:pt x="803" y="20"/>
                  </a:lnTo>
                  <a:lnTo>
                    <a:pt x="803" y="20"/>
                  </a:lnTo>
                  <a:lnTo>
                    <a:pt x="810" y="23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4" y="55"/>
                  </a:lnTo>
                  <a:lnTo>
                    <a:pt x="6" y="50"/>
                  </a:lnTo>
                  <a:lnTo>
                    <a:pt x="4" y="43"/>
                  </a:lnTo>
                  <a:lnTo>
                    <a:pt x="3" y="36"/>
                  </a:lnTo>
                  <a:lnTo>
                    <a:pt x="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4"/>
            <p:cNvSpPr/>
            <p:nvPr/>
          </p:nvSpPr>
          <p:spPr bwMode="auto">
            <a:xfrm>
              <a:off x="2219326" y="5713413"/>
              <a:ext cx="1262063" cy="96838"/>
            </a:xfrm>
            <a:custGeom>
              <a:avLst/>
              <a:gdLst>
                <a:gd name="T0" fmla="*/ 0 w 795"/>
                <a:gd name="T1" fmla="*/ 38 h 61"/>
                <a:gd name="T2" fmla="*/ 788 w 795"/>
                <a:gd name="T3" fmla="*/ 0 h 61"/>
                <a:gd name="T4" fmla="*/ 788 w 795"/>
                <a:gd name="T5" fmla="*/ 0 h 61"/>
                <a:gd name="T6" fmla="*/ 792 w 795"/>
                <a:gd name="T7" fmla="*/ 8 h 61"/>
                <a:gd name="T8" fmla="*/ 795 w 795"/>
                <a:gd name="T9" fmla="*/ 15 h 61"/>
                <a:gd name="T10" fmla="*/ 795 w 795"/>
                <a:gd name="T11" fmla="*/ 22 h 61"/>
                <a:gd name="T12" fmla="*/ 795 w 795"/>
                <a:gd name="T13" fmla="*/ 22 h 61"/>
                <a:gd name="T14" fmla="*/ 795 w 795"/>
                <a:gd name="T15" fmla="*/ 24 h 61"/>
                <a:gd name="T16" fmla="*/ 9 w 795"/>
                <a:gd name="T17" fmla="*/ 61 h 61"/>
                <a:gd name="T18" fmla="*/ 9 w 795"/>
                <a:gd name="T19" fmla="*/ 61 h 61"/>
                <a:gd name="T20" fmla="*/ 11 w 795"/>
                <a:gd name="T21" fmla="*/ 56 h 61"/>
                <a:gd name="T22" fmla="*/ 13 w 795"/>
                <a:gd name="T23" fmla="*/ 50 h 61"/>
                <a:gd name="T24" fmla="*/ 17 w 795"/>
                <a:gd name="T25" fmla="*/ 43 h 61"/>
                <a:gd name="T26" fmla="*/ 17 w 795"/>
                <a:gd name="T27" fmla="*/ 41 h 61"/>
                <a:gd name="T28" fmla="*/ 15 w 795"/>
                <a:gd name="T29" fmla="*/ 39 h 61"/>
                <a:gd name="T30" fmla="*/ 9 w 795"/>
                <a:gd name="T31" fmla="*/ 38 h 61"/>
                <a:gd name="T32" fmla="*/ 0 w 795"/>
                <a:gd name="T33" fmla="*/ 38 h 61"/>
                <a:gd name="T34" fmla="*/ 0 w 795"/>
                <a:gd name="T3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5" h="61">
                  <a:moveTo>
                    <a:pt x="0" y="38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2" y="8"/>
                  </a:lnTo>
                  <a:lnTo>
                    <a:pt x="795" y="15"/>
                  </a:lnTo>
                  <a:lnTo>
                    <a:pt x="795" y="22"/>
                  </a:lnTo>
                  <a:lnTo>
                    <a:pt x="795" y="22"/>
                  </a:lnTo>
                  <a:lnTo>
                    <a:pt x="795" y="24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11" y="56"/>
                  </a:lnTo>
                  <a:lnTo>
                    <a:pt x="13" y="50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5" y="39"/>
                  </a:lnTo>
                  <a:lnTo>
                    <a:pt x="9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5"/>
            <p:cNvSpPr/>
            <p:nvPr/>
          </p:nvSpPr>
          <p:spPr bwMode="auto">
            <a:xfrm>
              <a:off x="2214563" y="5803900"/>
              <a:ext cx="1306513" cy="96838"/>
            </a:xfrm>
            <a:custGeom>
              <a:avLst/>
              <a:gdLst>
                <a:gd name="T0" fmla="*/ 15 w 823"/>
                <a:gd name="T1" fmla="*/ 36 h 61"/>
                <a:gd name="T2" fmla="*/ 794 w 823"/>
                <a:gd name="T3" fmla="*/ 0 h 61"/>
                <a:gd name="T4" fmla="*/ 794 w 823"/>
                <a:gd name="T5" fmla="*/ 0 h 61"/>
                <a:gd name="T6" fmla="*/ 794 w 823"/>
                <a:gd name="T7" fmla="*/ 4 h 61"/>
                <a:gd name="T8" fmla="*/ 796 w 823"/>
                <a:gd name="T9" fmla="*/ 7 h 61"/>
                <a:gd name="T10" fmla="*/ 800 w 823"/>
                <a:gd name="T11" fmla="*/ 11 h 61"/>
                <a:gd name="T12" fmla="*/ 807 w 823"/>
                <a:gd name="T13" fmla="*/ 13 h 61"/>
                <a:gd name="T14" fmla="*/ 807 w 823"/>
                <a:gd name="T15" fmla="*/ 13 h 61"/>
                <a:gd name="T16" fmla="*/ 817 w 823"/>
                <a:gd name="T17" fmla="*/ 18 h 61"/>
                <a:gd name="T18" fmla="*/ 823 w 823"/>
                <a:gd name="T19" fmla="*/ 22 h 61"/>
                <a:gd name="T20" fmla="*/ 0 w 823"/>
                <a:gd name="T21" fmla="*/ 61 h 61"/>
                <a:gd name="T22" fmla="*/ 0 w 823"/>
                <a:gd name="T23" fmla="*/ 61 h 61"/>
                <a:gd name="T24" fmla="*/ 3 w 823"/>
                <a:gd name="T25" fmla="*/ 59 h 61"/>
                <a:gd name="T26" fmla="*/ 3 w 823"/>
                <a:gd name="T27" fmla="*/ 59 h 61"/>
                <a:gd name="T28" fmla="*/ 11 w 823"/>
                <a:gd name="T29" fmla="*/ 55 h 61"/>
                <a:gd name="T30" fmla="*/ 14 w 823"/>
                <a:gd name="T31" fmla="*/ 53 h 61"/>
                <a:gd name="T32" fmla="*/ 15 w 823"/>
                <a:gd name="T33" fmla="*/ 50 h 61"/>
                <a:gd name="T34" fmla="*/ 16 w 823"/>
                <a:gd name="T35" fmla="*/ 43 h 61"/>
                <a:gd name="T36" fmla="*/ 15 w 823"/>
                <a:gd name="T37" fmla="*/ 36 h 61"/>
                <a:gd name="T38" fmla="*/ 15 w 823"/>
                <a:gd name="T39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3" h="61">
                  <a:moveTo>
                    <a:pt x="15" y="36"/>
                  </a:moveTo>
                  <a:lnTo>
                    <a:pt x="794" y="0"/>
                  </a:lnTo>
                  <a:lnTo>
                    <a:pt x="794" y="0"/>
                  </a:lnTo>
                  <a:lnTo>
                    <a:pt x="794" y="4"/>
                  </a:lnTo>
                  <a:lnTo>
                    <a:pt x="796" y="7"/>
                  </a:lnTo>
                  <a:lnTo>
                    <a:pt x="800" y="11"/>
                  </a:lnTo>
                  <a:lnTo>
                    <a:pt x="807" y="13"/>
                  </a:lnTo>
                  <a:lnTo>
                    <a:pt x="807" y="13"/>
                  </a:lnTo>
                  <a:lnTo>
                    <a:pt x="817" y="18"/>
                  </a:lnTo>
                  <a:lnTo>
                    <a:pt x="823" y="2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11" y="55"/>
                  </a:lnTo>
                  <a:lnTo>
                    <a:pt x="14" y="53"/>
                  </a:lnTo>
                  <a:lnTo>
                    <a:pt x="15" y="50"/>
                  </a:lnTo>
                  <a:lnTo>
                    <a:pt x="16" y="43"/>
                  </a:lnTo>
                  <a:lnTo>
                    <a:pt x="15" y="36"/>
                  </a:lnTo>
                  <a:lnTo>
                    <a:pt x="15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6"/>
            <p:cNvSpPr/>
            <p:nvPr/>
          </p:nvSpPr>
          <p:spPr bwMode="auto">
            <a:xfrm>
              <a:off x="2227263" y="5895975"/>
              <a:ext cx="1250950" cy="96838"/>
            </a:xfrm>
            <a:custGeom>
              <a:avLst/>
              <a:gdLst>
                <a:gd name="T0" fmla="*/ 0 w 788"/>
                <a:gd name="T1" fmla="*/ 37 h 61"/>
                <a:gd name="T2" fmla="*/ 786 w 788"/>
                <a:gd name="T3" fmla="*/ 0 h 61"/>
                <a:gd name="T4" fmla="*/ 786 w 788"/>
                <a:gd name="T5" fmla="*/ 0 h 61"/>
                <a:gd name="T6" fmla="*/ 784 w 788"/>
                <a:gd name="T7" fmla="*/ 6 h 61"/>
                <a:gd name="T8" fmla="*/ 786 w 788"/>
                <a:gd name="T9" fmla="*/ 11 h 61"/>
                <a:gd name="T10" fmla="*/ 788 w 788"/>
                <a:gd name="T11" fmla="*/ 25 h 61"/>
                <a:gd name="T12" fmla="*/ 7 w 788"/>
                <a:gd name="T13" fmla="*/ 61 h 61"/>
                <a:gd name="T14" fmla="*/ 7 w 788"/>
                <a:gd name="T15" fmla="*/ 61 h 61"/>
                <a:gd name="T16" fmla="*/ 8 w 788"/>
                <a:gd name="T17" fmla="*/ 54 h 61"/>
                <a:gd name="T18" fmla="*/ 8 w 788"/>
                <a:gd name="T19" fmla="*/ 48 h 61"/>
                <a:gd name="T20" fmla="*/ 6 w 788"/>
                <a:gd name="T21" fmla="*/ 42 h 61"/>
                <a:gd name="T22" fmla="*/ 0 w 788"/>
                <a:gd name="T23" fmla="*/ 37 h 61"/>
                <a:gd name="T24" fmla="*/ 0 w 788"/>
                <a:gd name="T25" fmla="*/ 3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8" h="61">
                  <a:moveTo>
                    <a:pt x="0" y="37"/>
                  </a:moveTo>
                  <a:lnTo>
                    <a:pt x="786" y="0"/>
                  </a:lnTo>
                  <a:lnTo>
                    <a:pt x="786" y="0"/>
                  </a:lnTo>
                  <a:lnTo>
                    <a:pt x="784" y="6"/>
                  </a:lnTo>
                  <a:lnTo>
                    <a:pt x="786" y="11"/>
                  </a:lnTo>
                  <a:lnTo>
                    <a:pt x="788" y="25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8" y="54"/>
                  </a:lnTo>
                  <a:lnTo>
                    <a:pt x="8" y="48"/>
                  </a:lnTo>
                  <a:lnTo>
                    <a:pt x="6" y="42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7"/>
            <p:cNvSpPr/>
            <p:nvPr/>
          </p:nvSpPr>
          <p:spPr bwMode="auto">
            <a:xfrm>
              <a:off x="2246313" y="6029325"/>
              <a:ext cx="1254125" cy="311150"/>
            </a:xfrm>
            <a:custGeom>
              <a:avLst/>
              <a:gdLst>
                <a:gd name="T0" fmla="*/ 370 w 790"/>
                <a:gd name="T1" fmla="*/ 196 h 196"/>
                <a:gd name="T2" fmla="*/ 370 w 790"/>
                <a:gd name="T3" fmla="*/ 196 h 196"/>
                <a:gd name="T4" fmla="*/ 305 w 790"/>
                <a:gd name="T5" fmla="*/ 195 h 196"/>
                <a:gd name="T6" fmla="*/ 269 w 790"/>
                <a:gd name="T7" fmla="*/ 194 h 196"/>
                <a:gd name="T8" fmla="*/ 233 w 790"/>
                <a:gd name="T9" fmla="*/ 191 h 196"/>
                <a:gd name="T10" fmla="*/ 201 w 790"/>
                <a:gd name="T11" fmla="*/ 187 h 196"/>
                <a:gd name="T12" fmla="*/ 172 w 790"/>
                <a:gd name="T13" fmla="*/ 182 h 196"/>
                <a:gd name="T14" fmla="*/ 163 w 790"/>
                <a:gd name="T15" fmla="*/ 179 h 196"/>
                <a:gd name="T16" fmla="*/ 155 w 790"/>
                <a:gd name="T17" fmla="*/ 176 h 196"/>
                <a:gd name="T18" fmla="*/ 148 w 790"/>
                <a:gd name="T19" fmla="*/ 172 h 196"/>
                <a:gd name="T20" fmla="*/ 147 w 790"/>
                <a:gd name="T21" fmla="*/ 168 h 196"/>
                <a:gd name="T22" fmla="*/ 147 w 790"/>
                <a:gd name="T23" fmla="*/ 168 h 196"/>
                <a:gd name="T24" fmla="*/ 144 w 790"/>
                <a:gd name="T25" fmla="*/ 160 h 196"/>
                <a:gd name="T26" fmla="*/ 140 w 790"/>
                <a:gd name="T27" fmla="*/ 153 h 196"/>
                <a:gd name="T28" fmla="*/ 133 w 790"/>
                <a:gd name="T29" fmla="*/ 145 h 196"/>
                <a:gd name="T30" fmla="*/ 125 w 790"/>
                <a:gd name="T31" fmla="*/ 138 h 196"/>
                <a:gd name="T32" fmla="*/ 99 w 790"/>
                <a:gd name="T33" fmla="*/ 121 h 196"/>
                <a:gd name="T34" fmla="*/ 64 w 790"/>
                <a:gd name="T35" fmla="*/ 99 h 196"/>
                <a:gd name="T36" fmla="*/ 64 w 790"/>
                <a:gd name="T37" fmla="*/ 99 h 196"/>
                <a:gd name="T38" fmla="*/ 52 w 790"/>
                <a:gd name="T39" fmla="*/ 92 h 196"/>
                <a:gd name="T40" fmla="*/ 42 w 790"/>
                <a:gd name="T41" fmla="*/ 84 h 196"/>
                <a:gd name="T42" fmla="*/ 33 w 790"/>
                <a:gd name="T43" fmla="*/ 76 h 196"/>
                <a:gd name="T44" fmla="*/ 23 w 790"/>
                <a:gd name="T45" fmla="*/ 68 h 196"/>
                <a:gd name="T46" fmla="*/ 11 w 790"/>
                <a:gd name="T47" fmla="*/ 53 h 196"/>
                <a:gd name="T48" fmla="*/ 0 w 790"/>
                <a:gd name="T49" fmla="*/ 37 h 196"/>
                <a:gd name="T50" fmla="*/ 790 w 790"/>
                <a:gd name="T51" fmla="*/ 0 h 196"/>
                <a:gd name="T52" fmla="*/ 790 w 790"/>
                <a:gd name="T53" fmla="*/ 0 h 196"/>
                <a:gd name="T54" fmla="*/ 786 w 790"/>
                <a:gd name="T55" fmla="*/ 12 h 196"/>
                <a:gd name="T56" fmla="*/ 778 w 790"/>
                <a:gd name="T57" fmla="*/ 24 h 196"/>
                <a:gd name="T58" fmla="*/ 770 w 790"/>
                <a:gd name="T59" fmla="*/ 38 h 196"/>
                <a:gd name="T60" fmla="*/ 760 w 790"/>
                <a:gd name="T61" fmla="*/ 50 h 196"/>
                <a:gd name="T62" fmla="*/ 749 w 790"/>
                <a:gd name="T63" fmla="*/ 62 h 196"/>
                <a:gd name="T64" fmla="*/ 738 w 790"/>
                <a:gd name="T65" fmla="*/ 76 h 196"/>
                <a:gd name="T66" fmla="*/ 711 w 790"/>
                <a:gd name="T67" fmla="*/ 99 h 196"/>
                <a:gd name="T68" fmla="*/ 711 w 790"/>
                <a:gd name="T69" fmla="*/ 99 h 196"/>
                <a:gd name="T70" fmla="*/ 696 w 790"/>
                <a:gd name="T71" fmla="*/ 111 h 196"/>
                <a:gd name="T72" fmla="*/ 682 w 790"/>
                <a:gd name="T73" fmla="*/ 122 h 196"/>
                <a:gd name="T74" fmla="*/ 657 w 790"/>
                <a:gd name="T75" fmla="*/ 138 h 196"/>
                <a:gd name="T76" fmla="*/ 646 w 790"/>
                <a:gd name="T77" fmla="*/ 146 h 196"/>
                <a:gd name="T78" fmla="*/ 638 w 790"/>
                <a:gd name="T79" fmla="*/ 153 h 196"/>
                <a:gd name="T80" fmla="*/ 633 w 790"/>
                <a:gd name="T81" fmla="*/ 160 h 196"/>
                <a:gd name="T82" fmla="*/ 630 w 790"/>
                <a:gd name="T83" fmla="*/ 168 h 196"/>
                <a:gd name="T84" fmla="*/ 630 w 790"/>
                <a:gd name="T85" fmla="*/ 168 h 196"/>
                <a:gd name="T86" fmla="*/ 629 w 790"/>
                <a:gd name="T87" fmla="*/ 169 h 196"/>
                <a:gd name="T88" fmla="*/ 627 w 790"/>
                <a:gd name="T89" fmla="*/ 172 h 196"/>
                <a:gd name="T90" fmla="*/ 621 w 790"/>
                <a:gd name="T91" fmla="*/ 176 h 196"/>
                <a:gd name="T92" fmla="*/ 610 w 790"/>
                <a:gd name="T93" fmla="*/ 179 h 196"/>
                <a:gd name="T94" fmla="*/ 598 w 790"/>
                <a:gd name="T95" fmla="*/ 182 h 196"/>
                <a:gd name="T96" fmla="*/ 564 w 790"/>
                <a:gd name="T97" fmla="*/ 187 h 196"/>
                <a:gd name="T98" fmla="*/ 525 w 790"/>
                <a:gd name="T99" fmla="*/ 191 h 196"/>
                <a:gd name="T100" fmla="*/ 483 w 790"/>
                <a:gd name="T101" fmla="*/ 194 h 196"/>
                <a:gd name="T102" fmla="*/ 439 w 790"/>
                <a:gd name="T103" fmla="*/ 195 h 196"/>
                <a:gd name="T104" fmla="*/ 370 w 790"/>
                <a:gd name="T105" fmla="*/ 196 h 196"/>
                <a:gd name="T106" fmla="*/ 370 w 790"/>
                <a:gd name="T10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0" h="196">
                  <a:moveTo>
                    <a:pt x="370" y="196"/>
                  </a:moveTo>
                  <a:lnTo>
                    <a:pt x="370" y="196"/>
                  </a:lnTo>
                  <a:lnTo>
                    <a:pt x="305" y="195"/>
                  </a:lnTo>
                  <a:lnTo>
                    <a:pt x="269" y="194"/>
                  </a:lnTo>
                  <a:lnTo>
                    <a:pt x="233" y="191"/>
                  </a:lnTo>
                  <a:lnTo>
                    <a:pt x="201" y="187"/>
                  </a:lnTo>
                  <a:lnTo>
                    <a:pt x="172" y="182"/>
                  </a:lnTo>
                  <a:lnTo>
                    <a:pt x="163" y="179"/>
                  </a:lnTo>
                  <a:lnTo>
                    <a:pt x="155" y="176"/>
                  </a:lnTo>
                  <a:lnTo>
                    <a:pt x="148" y="172"/>
                  </a:lnTo>
                  <a:lnTo>
                    <a:pt x="147" y="168"/>
                  </a:lnTo>
                  <a:lnTo>
                    <a:pt x="147" y="168"/>
                  </a:lnTo>
                  <a:lnTo>
                    <a:pt x="144" y="160"/>
                  </a:lnTo>
                  <a:lnTo>
                    <a:pt x="140" y="153"/>
                  </a:lnTo>
                  <a:lnTo>
                    <a:pt x="133" y="145"/>
                  </a:lnTo>
                  <a:lnTo>
                    <a:pt x="125" y="138"/>
                  </a:lnTo>
                  <a:lnTo>
                    <a:pt x="99" y="121"/>
                  </a:lnTo>
                  <a:lnTo>
                    <a:pt x="64" y="99"/>
                  </a:lnTo>
                  <a:lnTo>
                    <a:pt x="64" y="99"/>
                  </a:lnTo>
                  <a:lnTo>
                    <a:pt x="52" y="92"/>
                  </a:lnTo>
                  <a:lnTo>
                    <a:pt x="42" y="84"/>
                  </a:lnTo>
                  <a:lnTo>
                    <a:pt x="33" y="76"/>
                  </a:lnTo>
                  <a:lnTo>
                    <a:pt x="23" y="68"/>
                  </a:lnTo>
                  <a:lnTo>
                    <a:pt x="11" y="53"/>
                  </a:lnTo>
                  <a:lnTo>
                    <a:pt x="0" y="37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786" y="12"/>
                  </a:lnTo>
                  <a:lnTo>
                    <a:pt x="778" y="24"/>
                  </a:lnTo>
                  <a:lnTo>
                    <a:pt x="770" y="38"/>
                  </a:lnTo>
                  <a:lnTo>
                    <a:pt x="760" y="50"/>
                  </a:lnTo>
                  <a:lnTo>
                    <a:pt x="749" y="62"/>
                  </a:lnTo>
                  <a:lnTo>
                    <a:pt x="738" y="76"/>
                  </a:lnTo>
                  <a:lnTo>
                    <a:pt x="711" y="99"/>
                  </a:lnTo>
                  <a:lnTo>
                    <a:pt x="711" y="99"/>
                  </a:lnTo>
                  <a:lnTo>
                    <a:pt x="696" y="111"/>
                  </a:lnTo>
                  <a:lnTo>
                    <a:pt x="682" y="122"/>
                  </a:lnTo>
                  <a:lnTo>
                    <a:pt x="657" y="138"/>
                  </a:lnTo>
                  <a:lnTo>
                    <a:pt x="646" y="146"/>
                  </a:lnTo>
                  <a:lnTo>
                    <a:pt x="638" y="153"/>
                  </a:lnTo>
                  <a:lnTo>
                    <a:pt x="633" y="160"/>
                  </a:lnTo>
                  <a:lnTo>
                    <a:pt x="630" y="168"/>
                  </a:lnTo>
                  <a:lnTo>
                    <a:pt x="630" y="168"/>
                  </a:lnTo>
                  <a:lnTo>
                    <a:pt x="629" y="169"/>
                  </a:lnTo>
                  <a:lnTo>
                    <a:pt x="627" y="172"/>
                  </a:lnTo>
                  <a:lnTo>
                    <a:pt x="621" y="176"/>
                  </a:lnTo>
                  <a:lnTo>
                    <a:pt x="610" y="179"/>
                  </a:lnTo>
                  <a:lnTo>
                    <a:pt x="598" y="182"/>
                  </a:lnTo>
                  <a:lnTo>
                    <a:pt x="564" y="187"/>
                  </a:lnTo>
                  <a:lnTo>
                    <a:pt x="525" y="191"/>
                  </a:lnTo>
                  <a:lnTo>
                    <a:pt x="483" y="194"/>
                  </a:lnTo>
                  <a:lnTo>
                    <a:pt x="439" y="195"/>
                  </a:lnTo>
                  <a:lnTo>
                    <a:pt x="370" y="196"/>
                  </a:lnTo>
                  <a:lnTo>
                    <a:pt x="370" y="1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8"/>
            <p:cNvSpPr/>
            <p:nvPr/>
          </p:nvSpPr>
          <p:spPr bwMode="auto">
            <a:xfrm>
              <a:off x="2470151" y="6061075"/>
              <a:ext cx="361950" cy="279400"/>
            </a:xfrm>
            <a:custGeom>
              <a:avLst/>
              <a:gdLst>
                <a:gd name="T0" fmla="*/ 82 w 228"/>
                <a:gd name="T1" fmla="*/ 170 h 176"/>
                <a:gd name="T2" fmla="*/ 82 w 228"/>
                <a:gd name="T3" fmla="*/ 170 h 176"/>
                <a:gd name="T4" fmla="*/ 73 w 228"/>
                <a:gd name="T5" fmla="*/ 149 h 176"/>
                <a:gd name="T6" fmla="*/ 65 w 228"/>
                <a:gd name="T7" fmla="*/ 130 h 176"/>
                <a:gd name="T8" fmla="*/ 52 w 228"/>
                <a:gd name="T9" fmla="*/ 109 h 176"/>
                <a:gd name="T10" fmla="*/ 34 w 228"/>
                <a:gd name="T11" fmla="*/ 80 h 176"/>
                <a:gd name="T12" fmla="*/ 34 w 228"/>
                <a:gd name="T13" fmla="*/ 80 h 176"/>
                <a:gd name="T14" fmla="*/ 25 w 228"/>
                <a:gd name="T15" fmla="*/ 64 h 176"/>
                <a:gd name="T16" fmla="*/ 15 w 228"/>
                <a:gd name="T17" fmla="*/ 46 h 176"/>
                <a:gd name="T18" fmla="*/ 0 w 228"/>
                <a:gd name="T19" fmla="*/ 10 h 176"/>
                <a:gd name="T20" fmla="*/ 225 w 228"/>
                <a:gd name="T21" fmla="*/ 0 h 176"/>
                <a:gd name="T22" fmla="*/ 225 w 228"/>
                <a:gd name="T23" fmla="*/ 0 h 176"/>
                <a:gd name="T24" fmla="*/ 228 w 228"/>
                <a:gd name="T25" fmla="*/ 41 h 176"/>
                <a:gd name="T26" fmla="*/ 228 w 228"/>
                <a:gd name="T27" fmla="*/ 80 h 176"/>
                <a:gd name="T28" fmla="*/ 228 w 228"/>
                <a:gd name="T29" fmla="*/ 80 h 176"/>
                <a:gd name="T30" fmla="*/ 226 w 228"/>
                <a:gd name="T31" fmla="*/ 110 h 176"/>
                <a:gd name="T32" fmla="*/ 224 w 228"/>
                <a:gd name="T33" fmla="*/ 133 h 176"/>
                <a:gd name="T34" fmla="*/ 224 w 228"/>
                <a:gd name="T35" fmla="*/ 152 h 176"/>
                <a:gd name="T36" fmla="*/ 224 w 228"/>
                <a:gd name="T37" fmla="*/ 162 h 176"/>
                <a:gd name="T38" fmla="*/ 226 w 228"/>
                <a:gd name="T39" fmla="*/ 172 h 176"/>
                <a:gd name="T40" fmla="*/ 226 w 228"/>
                <a:gd name="T41" fmla="*/ 172 h 176"/>
                <a:gd name="T42" fmla="*/ 226 w 228"/>
                <a:gd name="T43" fmla="*/ 176 h 176"/>
                <a:gd name="T44" fmla="*/ 226 w 228"/>
                <a:gd name="T45" fmla="*/ 176 h 176"/>
                <a:gd name="T46" fmla="*/ 157 w 228"/>
                <a:gd name="T47" fmla="*/ 175 h 176"/>
                <a:gd name="T48" fmla="*/ 118 w 228"/>
                <a:gd name="T49" fmla="*/ 172 h 176"/>
                <a:gd name="T50" fmla="*/ 82 w 228"/>
                <a:gd name="T51" fmla="*/ 170 h 176"/>
                <a:gd name="T52" fmla="*/ 82 w 228"/>
                <a:gd name="T53" fmla="*/ 17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176">
                  <a:moveTo>
                    <a:pt x="82" y="170"/>
                  </a:moveTo>
                  <a:lnTo>
                    <a:pt x="82" y="170"/>
                  </a:lnTo>
                  <a:lnTo>
                    <a:pt x="73" y="149"/>
                  </a:lnTo>
                  <a:lnTo>
                    <a:pt x="65" y="130"/>
                  </a:lnTo>
                  <a:lnTo>
                    <a:pt x="52" y="109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25" y="64"/>
                  </a:lnTo>
                  <a:lnTo>
                    <a:pt x="15" y="46"/>
                  </a:lnTo>
                  <a:lnTo>
                    <a:pt x="0" y="10"/>
                  </a:lnTo>
                  <a:lnTo>
                    <a:pt x="225" y="0"/>
                  </a:lnTo>
                  <a:lnTo>
                    <a:pt x="225" y="0"/>
                  </a:lnTo>
                  <a:lnTo>
                    <a:pt x="228" y="41"/>
                  </a:lnTo>
                  <a:lnTo>
                    <a:pt x="228" y="80"/>
                  </a:lnTo>
                  <a:lnTo>
                    <a:pt x="228" y="80"/>
                  </a:lnTo>
                  <a:lnTo>
                    <a:pt x="226" y="110"/>
                  </a:lnTo>
                  <a:lnTo>
                    <a:pt x="224" y="133"/>
                  </a:lnTo>
                  <a:lnTo>
                    <a:pt x="224" y="152"/>
                  </a:lnTo>
                  <a:lnTo>
                    <a:pt x="224" y="162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6" y="176"/>
                  </a:lnTo>
                  <a:lnTo>
                    <a:pt x="226" y="176"/>
                  </a:lnTo>
                  <a:lnTo>
                    <a:pt x="157" y="175"/>
                  </a:lnTo>
                  <a:lnTo>
                    <a:pt x="118" y="172"/>
                  </a:lnTo>
                  <a:lnTo>
                    <a:pt x="82" y="170"/>
                  </a:lnTo>
                  <a:lnTo>
                    <a:pt x="82" y="1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9"/>
            <p:cNvSpPr/>
            <p:nvPr/>
          </p:nvSpPr>
          <p:spPr bwMode="auto">
            <a:xfrm>
              <a:off x="3044826" y="5083175"/>
              <a:ext cx="512763" cy="271463"/>
            </a:xfrm>
            <a:custGeom>
              <a:avLst/>
              <a:gdLst>
                <a:gd name="T0" fmla="*/ 0 w 323"/>
                <a:gd name="T1" fmla="*/ 0 h 171"/>
                <a:gd name="T2" fmla="*/ 323 w 323"/>
                <a:gd name="T3" fmla="*/ 0 h 171"/>
                <a:gd name="T4" fmla="*/ 306 w 323"/>
                <a:gd name="T5" fmla="*/ 140 h 171"/>
                <a:gd name="T6" fmla="*/ 306 w 323"/>
                <a:gd name="T7" fmla="*/ 140 h 171"/>
                <a:gd name="T8" fmla="*/ 305 w 323"/>
                <a:gd name="T9" fmla="*/ 147 h 171"/>
                <a:gd name="T10" fmla="*/ 302 w 323"/>
                <a:gd name="T11" fmla="*/ 152 h 171"/>
                <a:gd name="T12" fmla="*/ 296 w 323"/>
                <a:gd name="T13" fmla="*/ 157 h 171"/>
                <a:gd name="T14" fmla="*/ 291 w 323"/>
                <a:gd name="T15" fmla="*/ 161 h 171"/>
                <a:gd name="T16" fmla="*/ 286 w 323"/>
                <a:gd name="T17" fmla="*/ 164 h 171"/>
                <a:gd name="T18" fmla="*/ 279 w 323"/>
                <a:gd name="T19" fmla="*/ 167 h 171"/>
                <a:gd name="T20" fmla="*/ 272 w 323"/>
                <a:gd name="T21" fmla="*/ 168 h 171"/>
                <a:gd name="T22" fmla="*/ 267 w 323"/>
                <a:gd name="T23" fmla="*/ 168 h 171"/>
                <a:gd name="T24" fmla="*/ 0 w 323"/>
                <a:gd name="T25" fmla="*/ 171 h 171"/>
                <a:gd name="T26" fmla="*/ 0 w 323"/>
                <a:gd name="T2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71">
                  <a:moveTo>
                    <a:pt x="0" y="0"/>
                  </a:moveTo>
                  <a:lnTo>
                    <a:pt x="323" y="0"/>
                  </a:lnTo>
                  <a:lnTo>
                    <a:pt x="306" y="140"/>
                  </a:lnTo>
                  <a:lnTo>
                    <a:pt x="306" y="140"/>
                  </a:lnTo>
                  <a:lnTo>
                    <a:pt x="305" y="147"/>
                  </a:lnTo>
                  <a:lnTo>
                    <a:pt x="302" y="152"/>
                  </a:lnTo>
                  <a:lnTo>
                    <a:pt x="296" y="157"/>
                  </a:lnTo>
                  <a:lnTo>
                    <a:pt x="291" y="161"/>
                  </a:lnTo>
                  <a:lnTo>
                    <a:pt x="286" y="164"/>
                  </a:lnTo>
                  <a:lnTo>
                    <a:pt x="279" y="167"/>
                  </a:lnTo>
                  <a:lnTo>
                    <a:pt x="272" y="168"/>
                  </a:lnTo>
                  <a:lnTo>
                    <a:pt x="267" y="168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94"/>
            <p:cNvSpPr/>
            <p:nvPr/>
          </p:nvSpPr>
          <p:spPr bwMode="auto">
            <a:xfrm>
              <a:off x="3492501" y="5083175"/>
              <a:ext cx="65088" cy="252413"/>
            </a:xfrm>
            <a:custGeom>
              <a:avLst/>
              <a:gdLst>
                <a:gd name="T0" fmla="*/ 6 w 41"/>
                <a:gd name="T1" fmla="*/ 0 h 159"/>
                <a:gd name="T2" fmla="*/ 6 w 41"/>
                <a:gd name="T3" fmla="*/ 0 h 159"/>
                <a:gd name="T4" fmla="*/ 41 w 41"/>
                <a:gd name="T5" fmla="*/ 0 h 159"/>
                <a:gd name="T6" fmla="*/ 41 w 41"/>
                <a:gd name="T7" fmla="*/ 0 h 159"/>
                <a:gd name="T8" fmla="*/ 24 w 41"/>
                <a:gd name="T9" fmla="*/ 140 h 159"/>
                <a:gd name="T10" fmla="*/ 24 w 41"/>
                <a:gd name="T11" fmla="*/ 140 h 159"/>
                <a:gd name="T12" fmla="*/ 23 w 41"/>
                <a:gd name="T13" fmla="*/ 145 h 159"/>
                <a:gd name="T14" fmla="*/ 20 w 41"/>
                <a:gd name="T15" fmla="*/ 151 h 159"/>
                <a:gd name="T16" fmla="*/ 16 w 41"/>
                <a:gd name="T17" fmla="*/ 155 h 159"/>
                <a:gd name="T18" fmla="*/ 12 w 41"/>
                <a:gd name="T19" fmla="*/ 159 h 159"/>
                <a:gd name="T20" fmla="*/ 12 w 41"/>
                <a:gd name="T21" fmla="*/ 159 h 159"/>
                <a:gd name="T22" fmla="*/ 0 w 41"/>
                <a:gd name="T23" fmla="*/ 86 h 159"/>
                <a:gd name="T24" fmla="*/ 0 w 41"/>
                <a:gd name="T25" fmla="*/ 86 h 159"/>
                <a:gd name="T26" fmla="*/ 6 w 41"/>
                <a:gd name="T27" fmla="*/ 0 h 159"/>
                <a:gd name="T28" fmla="*/ 6 w 41"/>
                <a:gd name="T2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159">
                  <a:moveTo>
                    <a:pt x="6" y="0"/>
                  </a:moveTo>
                  <a:lnTo>
                    <a:pt x="6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24" y="140"/>
                  </a:lnTo>
                  <a:lnTo>
                    <a:pt x="24" y="140"/>
                  </a:lnTo>
                  <a:lnTo>
                    <a:pt x="23" y="145"/>
                  </a:lnTo>
                  <a:lnTo>
                    <a:pt x="20" y="151"/>
                  </a:lnTo>
                  <a:lnTo>
                    <a:pt x="16" y="155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5" name="标题 1"/>
          <p:cNvSpPr txBox="1"/>
          <p:nvPr/>
        </p:nvSpPr>
        <p:spPr>
          <a:xfrm>
            <a:off x="1052195" y="628015"/>
            <a:ext cx="4800600" cy="570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发行相关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2195" y="1379220"/>
            <a:ext cx="5580380" cy="31381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r>
              <a:rPr lang="zh-CN" altLang="en-US">
                <a:solidFill>
                  <a:schemeClr val="bg1"/>
                </a:solidFill>
                <a:effectLst/>
              </a:rPr>
              <a:t>发行价格：</a:t>
            </a:r>
            <a:r>
              <a:rPr lang="en-US" altLang="zh-CN">
                <a:solidFill>
                  <a:schemeClr val="bg1"/>
                </a:solidFill>
                <a:effectLst/>
              </a:rPr>
              <a:t>1</a:t>
            </a:r>
            <a:r>
              <a:rPr lang="zh-CN" altLang="en-US">
                <a:solidFill>
                  <a:schemeClr val="bg1"/>
                </a:solidFill>
                <a:effectLst/>
              </a:rPr>
              <a:t>个</a:t>
            </a:r>
            <a:r>
              <a:rPr lang="en-US" altLang="zh-CN">
                <a:solidFill>
                  <a:schemeClr val="bg1"/>
                </a:solidFill>
                <a:effectLst/>
              </a:rPr>
              <a:t>LYYB=1000CNY</a:t>
            </a:r>
            <a:endParaRPr lang="en-US" altLang="zh-CN">
              <a:solidFill>
                <a:schemeClr val="bg1"/>
              </a:solidFill>
              <a:effectLst/>
            </a:endParaRPr>
          </a:p>
          <a:p>
            <a:r>
              <a:rPr lang="zh-CN" altLang="en-US">
                <a:solidFill>
                  <a:schemeClr val="bg1"/>
                </a:solidFill>
                <a:effectLst/>
              </a:rPr>
              <a:t>发行平台：目前只在</a:t>
            </a:r>
            <a:r>
              <a:rPr lang="en-US" altLang="zh-CN">
                <a:solidFill>
                  <a:schemeClr val="bg1"/>
                </a:solidFill>
                <a:effectLst/>
              </a:rPr>
              <a:t>vite</a:t>
            </a:r>
            <a:r>
              <a:rPr lang="zh-CN" altLang="en-US">
                <a:solidFill>
                  <a:schemeClr val="bg1"/>
                </a:solidFill>
                <a:effectLst/>
              </a:rPr>
              <a:t>上发行</a:t>
            </a:r>
            <a:endParaRPr lang="zh-CN" altLang="en-US">
              <a:solidFill>
                <a:schemeClr val="bg1"/>
              </a:solidFill>
              <a:effectLst/>
            </a:endParaRPr>
          </a:p>
          <a:p>
            <a:r>
              <a:rPr lang="zh-CN" altLang="en-US">
                <a:solidFill>
                  <a:schemeClr val="bg1"/>
                </a:solidFill>
                <a:effectLst/>
              </a:rPr>
              <a:t>交易平台：</a:t>
            </a:r>
            <a:r>
              <a:rPr lang="en-US" altLang="zh-CN">
                <a:solidFill>
                  <a:schemeClr val="bg1"/>
                </a:solidFill>
                <a:effectLst/>
              </a:rPr>
              <a:t>viteX</a:t>
            </a:r>
            <a:r>
              <a:rPr lang="zh-CN" altLang="en-US">
                <a:solidFill>
                  <a:schemeClr val="bg1"/>
                </a:solidFill>
                <a:effectLst/>
              </a:rPr>
              <a:t>（</a:t>
            </a:r>
            <a:r>
              <a:rPr lang="en-US" altLang="zh-CN">
                <a:solidFill>
                  <a:schemeClr val="bg1"/>
                </a:solidFill>
                <a:effectLst/>
              </a:rPr>
              <a:t>7</a:t>
            </a:r>
            <a:r>
              <a:rPr lang="zh-CN" altLang="en-US">
                <a:solidFill>
                  <a:schemeClr val="bg1"/>
                </a:solidFill>
                <a:effectLst/>
              </a:rPr>
              <a:t>月</a:t>
            </a:r>
            <a:r>
              <a:rPr lang="en-US" altLang="zh-CN">
                <a:solidFill>
                  <a:schemeClr val="bg1"/>
                </a:solidFill>
                <a:effectLst/>
              </a:rPr>
              <a:t>30</a:t>
            </a:r>
            <a:r>
              <a:rPr lang="zh-CN" altLang="en-US">
                <a:solidFill>
                  <a:schemeClr val="bg1"/>
                </a:solidFill>
                <a:effectLst/>
              </a:rPr>
              <a:t>日晚</a:t>
            </a:r>
            <a:r>
              <a:rPr lang="en-US" altLang="zh-CN">
                <a:solidFill>
                  <a:schemeClr val="bg1"/>
                </a:solidFill>
                <a:effectLst/>
              </a:rPr>
              <a:t>19:00</a:t>
            </a:r>
            <a:r>
              <a:rPr lang="zh-CN" altLang="en-US">
                <a:solidFill>
                  <a:schemeClr val="bg1"/>
                </a:solidFill>
                <a:effectLst/>
              </a:rPr>
              <a:t>上线）</a:t>
            </a:r>
            <a:endParaRPr lang="zh-CN" altLang="en-US">
              <a:solidFill>
                <a:schemeClr val="bg1"/>
              </a:solidFill>
              <a:effectLst/>
            </a:endParaRPr>
          </a:p>
          <a:p>
            <a:endParaRPr lang="zh-CN" altLang="en-US">
              <a:solidFill>
                <a:schemeClr val="bg1"/>
              </a:solidFill>
              <a:effectLst/>
            </a:endParaRPr>
          </a:p>
          <a:p>
            <a:pPr algn="just"/>
            <a:endParaRPr lang="zh-CN" altLang="en-US">
              <a:solidFill>
                <a:schemeClr val="bg1"/>
              </a:solidFill>
              <a:effectLst/>
            </a:endParaRPr>
          </a:p>
          <a:p>
            <a:endParaRPr lang="zh-CN" altLang="en-US">
              <a:solidFill>
                <a:schemeClr val="bg1"/>
              </a:solidFill>
              <a:effectLst/>
            </a:endParaRPr>
          </a:p>
          <a:p>
            <a:endParaRPr lang="zh-CN" altLang="en-US">
              <a:solidFill>
                <a:schemeClr val="bg1"/>
              </a:solidFill>
              <a:effectLst/>
            </a:endParaRPr>
          </a:p>
          <a:p>
            <a:endParaRPr lang="zh-CN" altLang="en-US">
              <a:solidFill>
                <a:schemeClr val="bg1"/>
              </a:solidFill>
              <a:effectLst/>
            </a:endParaRPr>
          </a:p>
          <a:p>
            <a:endParaRPr lang="zh-CN" altLang="en-US">
              <a:solidFill>
                <a:schemeClr val="bg1"/>
              </a:solidFill>
              <a:effectLst/>
            </a:endParaRPr>
          </a:p>
          <a:p>
            <a:endParaRPr lang="zh-CN" altLang="en-US">
              <a:solidFill>
                <a:schemeClr val="bg1"/>
              </a:solidFill>
              <a:effectLst/>
            </a:endParaRPr>
          </a:p>
          <a:p>
            <a:endParaRPr lang="zh-CN" altLang="en-US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标题 1"/>
          <p:cNvSpPr txBox="1"/>
          <p:nvPr/>
        </p:nvSpPr>
        <p:spPr>
          <a:xfrm>
            <a:off x="1052195" y="628015"/>
            <a:ext cx="4800600" cy="570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流通方式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2195" y="1512888"/>
            <a:ext cx="5580380" cy="24149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effectLst/>
              </a:rPr>
              <a:t>空投</a:t>
            </a:r>
            <a:r>
              <a:rPr lang="zh-CN" altLang="en-US">
                <a:solidFill>
                  <a:schemeClr val="bg1"/>
                </a:solidFill>
                <a:effectLst/>
              </a:rPr>
              <a:t>：我们会拿占总发行量</a:t>
            </a:r>
            <a:r>
              <a:rPr lang="en-US" altLang="zh-CN">
                <a:solidFill>
                  <a:schemeClr val="bg1"/>
                </a:solidFill>
                <a:effectLst/>
              </a:rPr>
              <a:t>5%</a:t>
            </a:r>
            <a:r>
              <a:rPr lang="zh-CN" altLang="en-US">
                <a:solidFill>
                  <a:schemeClr val="bg1"/>
                </a:solidFill>
                <a:effectLst/>
              </a:rPr>
              <a:t>（每次少量）的</a:t>
            </a:r>
            <a:r>
              <a:rPr lang="en-US" altLang="zh-CN">
                <a:solidFill>
                  <a:schemeClr val="bg1"/>
                </a:solidFill>
                <a:effectLst/>
              </a:rPr>
              <a:t>LYYB</a:t>
            </a:r>
            <a:r>
              <a:rPr lang="zh-CN" altLang="en-US">
                <a:solidFill>
                  <a:schemeClr val="bg1"/>
                </a:solidFill>
                <a:effectLst/>
              </a:rPr>
              <a:t>，进行空投。</a:t>
            </a:r>
            <a:endParaRPr lang="zh-CN" altLang="en-US">
              <a:solidFill>
                <a:schemeClr val="bg1"/>
              </a:solidFill>
              <a:effectLst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effectLst/>
              </a:rPr>
              <a:t>交易所</a:t>
            </a:r>
            <a:r>
              <a:rPr lang="zh-CN" altLang="en-US">
                <a:solidFill>
                  <a:schemeClr val="bg1"/>
                </a:solidFill>
                <a:effectLst/>
              </a:rPr>
              <a:t>：每周团队向交易所流通</a:t>
            </a:r>
            <a:r>
              <a:rPr lang="en-US" altLang="zh-CN">
                <a:solidFill>
                  <a:schemeClr val="bg1"/>
                </a:solidFill>
                <a:effectLst/>
              </a:rPr>
              <a:t>10</a:t>
            </a:r>
            <a:r>
              <a:rPr lang="zh-CN" altLang="en-US">
                <a:solidFill>
                  <a:schemeClr val="bg1"/>
                </a:solidFill>
                <a:effectLst/>
              </a:rPr>
              <a:t>个</a:t>
            </a:r>
            <a:r>
              <a:rPr lang="en-US" altLang="zh-CN">
                <a:solidFill>
                  <a:schemeClr val="bg1"/>
                </a:solidFill>
                <a:effectLst/>
              </a:rPr>
              <a:t>LYYB</a:t>
            </a:r>
            <a:r>
              <a:rPr lang="zh-CN" altLang="en-US">
                <a:solidFill>
                  <a:schemeClr val="bg1"/>
                </a:solidFill>
                <a:effectLst/>
              </a:rPr>
              <a:t>，逢</a:t>
            </a:r>
            <a:r>
              <a:rPr lang="en-US" altLang="zh-CN">
                <a:solidFill>
                  <a:schemeClr val="bg1"/>
                </a:solidFill>
                <a:effectLst/>
              </a:rPr>
              <a:t>4</a:t>
            </a:r>
            <a:r>
              <a:rPr lang="zh-CN" altLang="en-US">
                <a:solidFill>
                  <a:schemeClr val="bg1"/>
                </a:solidFill>
                <a:effectLst/>
              </a:rPr>
              <a:t>和</a:t>
            </a:r>
            <a:r>
              <a:rPr lang="en-US" altLang="zh-CN">
                <a:solidFill>
                  <a:schemeClr val="bg1"/>
                </a:solidFill>
                <a:effectLst/>
              </a:rPr>
              <a:t>4</a:t>
            </a:r>
            <a:r>
              <a:rPr lang="zh-CN" altLang="en-US">
                <a:solidFill>
                  <a:schemeClr val="bg1"/>
                </a:solidFill>
                <a:effectLst/>
              </a:rPr>
              <a:t>的倍数周，团队向交易所流通</a:t>
            </a:r>
            <a:r>
              <a:rPr lang="en-US" altLang="zh-CN">
                <a:solidFill>
                  <a:schemeClr val="bg1"/>
                </a:solidFill>
                <a:effectLst/>
              </a:rPr>
              <a:t>30</a:t>
            </a:r>
            <a:r>
              <a:rPr lang="zh-CN" altLang="en-US">
                <a:solidFill>
                  <a:schemeClr val="bg1"/>
                </a:solidFill>
                <a:effectLst/>
              </a:rPr>
              <a:t>个</a:t>
            </a:r>
            <a:r>
              <a:rPr lang="en-US" altLang="zh-CN">
                <a:solidFill>
                  <a:schemeClr val="bg1"/>
                </a:solidFill>
                <a:effectLst/>
              </a:rPr>
              <a:t>LYYB</a:t>
            </a:r>
            <a:r>
              <a:rPr lang="zh-CN" altLang="en-US">
                <a:solidFill>
                  <a:schemeClr val="bg1"/>
                </a:solidFill>
                <a:effectLst/>
              </a:rPr>
              <a:t>。</a:t>
            </a:r>
            <a:endParaRPr lang="zh-CN" altLang="en-US">
              <a:solidFill>
                <a:schemeClr val="bg1"/>
              </a:solidFill>
              <a:effectLst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effectLst/>
              </a:rPr>
              <a:t>特殊活动</a:t>
            </a:r>
            <a:r>
              <a:rPr lang="zh-CN" altLang="en-US">
                <a:solidFill>
                  <a:schemeClr val="bg1"/>
                </a:solidFill>
                <a:effectLst/>
              </a:rPr>
              <a:t>：我们会在特殊的节日，以活动的方式空投，用于增加持有地址。</a:t>
            </a:r>
            <a:endParaRPr lang="zh-CN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39" name="Freeform 16"/>
          <p:cNvSpPr>
            <a:spLocks noEditPoints="1"/>
          </p:cNvSpPr>
          <p:nvPr/>
        </p:nvSpPr>
        <p:spPr bwMode="auto">
          <a:xfrm>
            <a:off x="7698105" y="3928110"/>
            <a:ext cx="2636520" cy="2364105"/>
          </a:xfrm>
          <a:custGeom>
            <a:avLst/>
            <a:gdLst>
              <a:gd name="T0" fmla="*/ 84 w 143"/>
              <a:gd name="T1" fmla="*/ 45 h 144"/>
              <a:gd name="T2" fmla="*/ 70 w 143"/>
              <a:gd name="T3" fmla="*/ 47 h 144"/>
              <a:gd name="T4" fmla="*/ 75 w 143"/>
              <a:gd name="T5" fmla="*/ 64 h 144"/>
              <a:gd name="T6" fmla="*/ 105 w 143"/>
              <a:gd name="T7" fmla="*/ 18 h 144"/>
              <a:gd name="T8" fmla="*/ 125 w 143"/>
              <a:gd name="T9" fmla="*/ 19 h 144"/>
              <a:gd name="T10" fmla="*/ 125 w 143"/>
              <a:gd name="T11" fmla="*/ 39 h 144"/>
              <a:gd name="T12" fmla="*/ 80 w 143"/>
              <a:gd name="T13" fmla="*/ 68 h 144"/>
              <a:gd name="T14" fmla="*/ 96 w 143"/>
              <a:gd name="T15" fmla="*/ 74 h 144"/>
              <a:gd name="T16" fmla="*/ 99 w 143"/>
              <a:gd name="T17" fmla="*/ 59 h 144"/>
              <a:gd name="T18" fmla="*/ 117 w 143"/>
              <a:gd name="T19" fmla="*/ 74 h 144"/>
              <a:gd name="T20" fmla="*/ 114 w 143"/>
              <a:gd name="T21" fmla="*/ 44 h 144"/>
              <a:gd name="T22" fmla="*/ 124 w 143"/>
              <a:gd name="T23" fmla="*/ 74 h 144"/>
              <a:gd name="T24" fmla="*/ 133 w 143"/>
              <a:gd name="T25" fmla="*/ 81 h 144"/>
              <a:gd name="T26" fmla="*/ 70 w 143"/>
              <a:gd name="T27" fmla="*/ 135 h 144"/>
              <a:gd name="T28" fmla="*/ 63 w 143"/>
              <a:gd name="T29" fmla="*/ 144 h 144"/>
              <a:gd name="T30" fmla="*/ 9 w 143"/>
              <a:gd name="T31" fmla="*/ 81 h 144"/>
              <a:gd name="T32" fmla="*/ 0 w 143"/>
              <a:gd name="T33" fmla="*/ 74 h 144"/>
              <a:gd name="T34" fmla="*/ 63 w 143"/>
              <a:gd name="T35" fmla="*/ 20 h 144"/>
              <a:gd name="T36" fmla="*/ 70 w 143"/>
              <a:gd name="T37" fmla="*/ 10 h 144"/>
              <a:gd name="T38" fmla="*/ 99 w 143"/>
              <a:gd name="T39" fmla="*/ 30 h 144"/>
              <a:gd name="T40" fmla="*/ 94 w 143"/>
              <a:gd name="T41" fmla="*/ 35 h 144"/>
              <a:gd name="T42" fmla="*/ 70 w 143"/>
              <a:gd name="T43" fmla="*/ 40 h 144"/>
              <a:gd name="T44" fmla="*/ 70 w 143"/>
              <a:gd name="T45" fmla="*/ 93 h 144"/>
              <a:gd name="T46" fmla="*/ 96 w 143"/>
              <a:gd name="T47" fmla="*/ 81 h 144"/>
              <a:gd name="T48" fmla="*/ 63 w 143"/>
              <a:gd name="T49" fmla="*/ 93 h 144"/>
              <a:gd name="T50" fmla="*/ 37 w 143"/>
              <a:gd name="T51" fmla="*/ 81 h 144"/>
              <a:gd name="T52" fmla="*/ 63 w 143"/>
              <a:gd name="T53" fmla="*/ 93 h 144"/>
              <a:gd name="T54" fmla="*/ 63 w 143"/>
              <a:gd name="T55" fmla="*/ 61 h 144"/>
              <a:gd name="T56" fmla="*/ 37 w 143"/>
              <a:gd name="T57" fmla="*/ 74 h 144"/>
              <a:gd name="T58" fmla="*/ 63 w 143"/>
              <a:gd name="T59" fmla="*/ 27 h 144"/>
              <a:gd name="T60" fmla="*/ 30 w 143"/>
              <a:gd name="T61" fmla="*/ 74 h 144"/>
              <a:gd name="T62" fmla="*/ 63 w 143"/>
              <a:gd name="T63" fmla="*/ 27 h 144"/>
              <a:gd name="T64" fmla="*/ 63 w 143"/>
              <a:gd name="T65" fmla="*/ 114 h 144"/>
              <a:gd name="T66" fmla="*/ 16 w 143"/>
              <a:gd name="T67" fmla="*/ 81 h 144"/>
              <a:gd name="T68" fmla="*/ 70 w 143"/>
              <a:gd name="T69" fmla="*/ 114 h 144"/>
              <a:gd name="T70" fmla="*/ 117 w 143"/>
              <a:gd name="T71" fmla="*/ 81 h 144"/>
              <a:gd name="T72" fmla="*/ 70 w 143"/>
              <a:gd name="T73" fmla="*/ 11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" h="144">
                <a:moveTo>
                  <a:pt x="70" y="40"/>
                </a:moveTo>
                <a:cubicBezTo>
                  <a:pt x="75" y="41"/>
                  <a:pt x="80" y="42"/>
                  <a:pt x="84" y="45"/>
                </a:cubicBezTo>
                <a:cubicBezTo>
                  <a:pt x="79" y="50"/>
                  <a:pt x="79" y="50"/>
                  <a:pt x="79" y="50"/>
                </a:cubicBezTo>
                <a:cubicBezTo>
                  <a:pt x="76" y="49"/>
                  <a:pt x="73" y="48"/>
                  <a:pt x="70" y="47"/>
                </a:cubicBezTo>
                <a:cubicBezTo>
                  <a:pt x="70" y="61"/>
                  <a:pt x="70" y="61"/>
                  <a:pt x="70" y="61"/>
                </a:cubicBezTo>
                <a:cubicBezTo>
                  <a:pt x="72" y="62"/>
                  <a:pt x="74" y="63"/>
                  <a:pt x="75" y="64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23" y="0"/>
                  <a:pt x="123" y="0"/>
                  <a:pt x="123" y="0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43" y="21"/>
                  <a:pt x="143" y="21"/>
                  <a:pt x="143" y="21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80" y="68"/>
                  <a:pt x="80" y="68"/>
                  <a:pt x="80" y="68"/>
                </a:cubicBezTo>
                <a:cubicBezTo>
                  <a:pt x="81" y="70"/>
                  <a:pt x="82" y="72"/>
                  <a:pt x="82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70"/>
                  <a:pt x="95" y="67"/>
                  <a:pt x="94" y="65"/>
                </a:cubicBezTo>
                <a:cubicBezTo>
                  <a:pt x="99" y="59"/>
                  <a:pt x="99" y="59"/>
                  <a:pt x="99" y="59"/>
                </a:cubicBezTo>
                <a:cubicBezTo>
                  <a:pt x="101" y="64"/>
                  <a:pt x="103" y="69"/>
                  <a:pt x="103" y="74"/>
                </a:cubicBezTo>
                <a:cubicBezTo>
                  <a:pt x="117" y="74"/>
                  <a:pt x="117" y="74"/>
                  <a:pt x="117" y="74"/>
                </a:cubicBezTo>
                <a:cubicBezTo>
                  <a:pt x="116" y="65"/>
                  <a:pt x="114" y="56"/>
                  <a:pt x="109" y="49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5"/>
                  <a:pt x="114" y="45"/>
                  <a:pt x="114" y="45"/>
                </a:cubicBezTo>
                <a:cubicBezTo>
                  <a:pt x="120" y="53"/>
                  <a:pt x="123" y="63"/>
                  <a:pt x="124" y="74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2" y="110"/>
                  <a:pt x="99" y="133"/>
                  <a:pt x="70" y="135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34" y="133"/>
                  <a:pt x="11" y="110"/>
                  <a:pt x="9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74"/>
                  <a:pt x="0" y="74"/>
                  <a:pt x="0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11" y="45"/>
                  <a:pt x="34" y="21"/>
                  <a:pt x="63" y="20"/>
                </a:cubicBezTo>
                <a:cubicBezTo>
                  <a:pt x="63" y="10"/>
                  <a:pt x="63" y="10"/>
                  <a:pt x="63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0" y="20"/>
                  <a:pt x="70" y="20"/>
                  <a:pt x="70" y="20"/>
                </a:cubicBezTo>
                <a:cubicBezTo>
                  <a:pt x="81" y="20"/>
                  <a:pt x="91" y="24"/>
                  <a:pt x="99" y="30"/>
                </a:cubicBezTo>
                <a:cubicBezTo>
                  <a:pt x="99" y="30"/>
                  <a:pt x="99" y="30"/>
                  <a:pt x="99" y="30"/>
                </a:cubicBezTo>
                <a:cubicBezTo>
                  <a:pt x="94" y="35"/>
                  <a:pt x="94" y="35"/>
                  <a:pt x="94" y="35"/>
                </a:cubicBezTo>
                <a:cubicBezTo>
                  <a:pt x="87" y="30"/>
                  <a:pt x="79" y="27"/>
                  <a:pt x="70" y="27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82" y="81"/>
                </a:moveTo>
                <a:cubicBezTo>
                  <a:pt x="81" y="87"/>
                  <a:pt x="76" y="92"/>
                  <a:pt x="70" y="93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84" y="105"/>
                  <a:pt x="95" y="94"/>
                  <a:pt x="96" y="81"/>
                </a:cubicBezTo>
                <a:cubicBezTo>
                  <a:pt x="82" y="81"/>
                  <a:pt x="82" y="81"/>
                  <a:pt x="82" y="81"/>
                </a:cubicBezTo>
                <a:close/>
                <a:moveTo>
                  <a:pt x="63" y="93"/>
                </a:moveTo>
                <a:cubicBezTo>
                  <a:pt x="57" y="92"/>
                  <a:pt x="52" y="87"/>
                  <a:pt x="51" y="81"/>
                </a:cubicBezTo>
                <a:cubicBezTo>
                  <a:pt x="37" y="81"/>
                  <a:pt x="37" y="81"/>
                  <a:pt x="37" y="81"/>
                </a:cubicBezTo>
                <a:cubicBezTo>
                  <a:pt x="38" y="94"/>
                  <a:pt x="49" y="105"/>
                  <a:pt x="63" y="107"/>
                </a:cubicBezTo>
                <a:cubicBezTo>
                  <a:pt x="63" y="93"/>
                  <a:pt x="63" y="93"/>
                  <a:pt x="63" y="93"/>
                </a:cubicBezTo>
                <a:close/>
                <a:moveTo>
                  <a:pt x="51" y="74"/>
                </a:moveTo>
                <a:cubicBezTo>
                  <a:pt x="52" y="68"/>
                  <a:pt x="57" y="63"/>
                  <a:pt x="63" y="61"/>
                </a:cubicBezTo>
                <a:cubicBezTo>
                  <a:pt x="63" y="47"/>
                  <a:pt x="63" y="47"/>
                  <a:pt x="63" y="47"/>
                </a:cubicBezTo>
                <a:cubicBezTo>
                  <a:pt x="49" y="49"/>
                  <a:pt x="38" y="60"/>
                  <a:pt x="37" y="74"/>
                </a:cubicBezTo>
                <a:cubicBezTo>
                  <a:pt x="51" y="74"/>
                  <a:pt x="51" y="74"/>
                  <a:pt x="51" y="74"/>
                </a:cubicBezTo>
                <a:close/>
                <a:moveTo>
                  <a:pt x="63" y="27"/>
                </a:moveTo>
                <a:cubicBezTo>
                  <a:pt x="38" y="28"/>
                  <a:pt x="18" y="49"/>
                  <a:pt x="16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56"/>
                  <a:pt x="45" y="42"/>
                  <a:pt x="63" y="40"/>
                </a:cubicBezTo>
                <a:cubicBezTo>
                  <a:pt x="63" y="27"/>
                  <a:pt x="63" y="27"/>
                  <a:pt x="63" y="27"/>
                </a:cubicBezTo>
                <a:close/>
                <a:moveTo>
                  <a:pt x="63" y="128"/>
                </a:moveTo>
                <a:cubicBezTo>
                  <a:pt x="63" y="114"/>
                  <a:pt x="63" y="114"/>
                  <a:pt x="63" y="114"/>
                </a:cubicBezTo>
                <a:cubicBezTo>
                  <a:pt x="45" y="112"/>
                  <a:pt x="31" y="98"/>
                  <a:pt x="30" y="81"/>
                </a:cubicBezTo>
                <a:cubicBezTo>
                  <a:pt x="16" y="81"/>
                  <a:pt x="16" y="81"/>
                  <a:pt x="16" y="81"/>
                </a:cubicBezTo>
                <a:cubicBezTo>
                  <a:pt x="18" y="106"/>
                  <a:pt x="38" y="126"/>
                  <a:pt x="63" y="128"/>
                </a:cubicBezTo>
                <a:close/>
                <a:moveTo>
                  <a:pt x="70" y="114"/>
                </a:moveTo>
                <a:cubicBezTo>
                  <a:pt x="70" y="128"/>
                  <a:pt x="70" y="128"/>
                  <a:pt x="70" y="128"/>
                </a:cubicBezTo>
                <a:cubicBezTo>
                  <a:pt x="95" y="126"/>
                  <a:pt x="115" y="106"/>
                  <a:pt x="117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2" y="98"/>
                  <a:pt x="88" y="112"/>
                  <a:pt x="70" y="1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标题 1"/>
          <p:cNvSpPr txBox="1"/>
          <p:nvPr/>
        </p:nvSpPr>
        <p:spPr>
          <a:xfrm>
            <a:off x="1052195" y="628015"/>
            <a:ext cx="4800600" cy="570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LYYB</a:t>
            </a:r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通缩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2195" y="1512888"/>
            <a:ext cx="5580380" cy="24149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effectLst/>
              </a:rPr>
              <a:t>回购：我们会每季度进行一次回购，回购金额为当季活动资金池存量的</a:t>
            </a:r>
            <a:r>
              <a:rPr lang="en-US" altLang="zh-CN">
                <a:solidFill>
                  <a:schemeClr val="bg1"/>
                </a:solidFill>
                <a:effectLst/>
              </a:rPr>
              <a:t>10%</a:t>
            </a:r>
            <a:r>
              <a:rPr lang="zh-CN" altLang="en-US">
                <a:solidFill>
                  <a:schemeClr val="bg1"/>
                </a:solidFill>
                <a:effectLst/>
              </a:rPr>
              <a:t>。</a:t>
            </a:r>
            <a:endParaRPr lang="zh-CN" altLang="en-US">
              <a:solidFill>
                <a:schemeClr val="bg1"/>
              </a:solidFill>
              <a:effectLst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 b="1">
                <a:solidFill>
                  <a:schemeClr val="bg1"/>
                </a:solidFill>
                <a:effectLst/>
              </a:rPr>
              <a:t>销毁</a:t>
            </a:r>
            <a:r>
              <a:rPr lang="zh-CN" altLang="en-US">
                <a:solidFill>
                  <a:schemeClr val="bg1"/>
                </a:solidFill>
                <a:effectLst/>
              </a:rPr>
              <a:t>：每次活动，</a:t>
            </a:r>
            <a:r>
              <a:rPr lang="en-US" altLang="zh-CN">
                <a:solidFill>
                  <a:schemeClr val="bg1"/>
                </a:solidFill>
                <a:effectLst/>
              </a:rPr>
              <a:t>winner</a:t>
            </a:r>
            <a:r>
              <a:rPr lang="zh-CN" altLang="en-US">
                <a:solidFill>
                  <a:schemeClr val="bg1"/>
                </a:solidFill>
                <a:effectLst/>
              </a:rPr>
              <a:t>领取收益返还的</a:t>
            </a:r>
            <a:r>
              <a:rPr lang="en-US" altLang="zh-CN">
                <a:solidFill>
                  <a:schemeClr val="bg1"/>
                </a:solidFill>
                <a:effectLst/>
              </a:rPr>
              <a:t>LYYB</a:t>
            </a:r>
            <a:r>
              <a:rPr lang="zh-CN" altLang="en-US">
                <a:solidFill>
                  <a:schemeClr val="bg1"/>
                </a:solidFill>
                <a:effectLst/>
              </a:rPr>
              <a:t>的</a:t>
            </a:r>
            <a:r>
              <a:rPr lang="en-US" altLang="zh-CN">
                <a:solidFill>
                  <a:schemeClr val="bg1"/>
                </a:solidFill>
                <a:effectLst/>
              </a:rPr>
              <a:t>10%</a:t>
            </a:r>
            <a:r>
              <a:rPr lang="zh-CN" altLang="en-US">
                <a:solidFill>
                  <a:schemeClr val="bg1"/>
                </a:solidFill>
                <a:effectLst/>
              </a:rPr>
              <a:t>会被销毁。</a:t>
            </a:r>
            <a:endParaRPr lang="zh-CN" altLang="en-US">
              <a:solidFill>
                <a:schemeClr val="bg1"/>
              </a:solidFill>
              <a:effectLst/>
            </a:endParaRPr>
          </a:p>
          <a:p>
            <a:pPr marL="285750" indent="-285750">
              <a:lnSpc>
                <a:spcPct val="14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effectLst/>
              </a:rPr>
              <a:t>增发：每当市场存量少于</a:t>
            </a:r>
            <a:r>
              <a:rPr lang="en-US" altLang="zh-CN">
                <a:solidFill>
                  <a:schemeClr val="bg1"/>
                </a:solidFill>
                <a:effectLst/>
              </a:rPr>
              <a:t>8000</a:t>
            </a:r>
            <a:r>
              <a:rPr lang="zh-CN" altLang="en-US">
                <a:solidFill>
                  <a:schemeClr val="bg1"/>
                </a:solidFill>
                <a:effectLst/>
              </a:rPr>
              <a:t>个</a:t>
            </a:r>
            <a:r>
              <a:rPr lang="en-US" altLang="zh-CN">
                <a:solidFill>
                  <a:schemeClr val="bg1"/>
                </a:solidFill>
                <a:effectLst/>
              </a:rPr>
              <a:t>LYYB</a:t>
            </a:r>
            <a:r>
              <a:rPr lang="zh-CN" altLang="en-US">
                <a:solidFill>
                  <a:schemeClr val="bg1"/>
                </a:solidFill>
                <a:effectLst/>
              </a:rPr>
              <a:t>时，会触发增发机制。增发</a:t>
            </a:r>
            <a:r>
              <a:rPr lang="en-US" altLang="zh-CN">
                <a:solidFill>
                  <a:schemeClr val="bg1"/>
                </a:solidFill>
                <a:effectLst/>
              </a:rPr>
              <a:t>6.25%</a:t>
            </a:r>
            <a:r>
              <a:rPr lang="zh-CN" altLang="en-US">
                <a:solidFill>
                  <a:schemeClr val="bg1"/>
                </a:solidFill>
                <a:effectLst/>
              </a:rPr>
              <a:t>。</a:t>
            </a:r>
            <a:endParaRPr lang="zh-CN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37" name="Freeform 30"/>
          <p:cNvSpPr>
            <a:spLocks noChangeAspect="1" noEditPoints="1"/>
          </p:cNvSpPr>
          <p:nvPr/>
        </p:nvSpPr>
        <p:spPr bwMode="auto">
          <a:xfrm>
            <a:off x="8020050" y="3928110"/>
            <a:ext cx="3185160" cy="2299335"/>
          </a:xfrm>
          <a:custGeom>
            <a:avLst/>
            <a:gdLst>
              <a:gd name="T0" fmla="*/ 47 w 165"/>
              <a:gd name="T1" fmla="*/ 57 h 121"/>
              <a:gd name="T2" fmla="*/ 60 w 165"/>
              <a:gd name="T3" fmla="*/ 82 h 121"/>
              <a:gd name="T4" fmla="*/ 98 w 165"/>
              <a:gd name="T5" fmla="*/ 78 h 121"/>
              <a:gd name="T6" fmla="*/ 104 w 165"/>
              <a:gd name="T7" fmla="*/ 68 h 121"/>
              <a:gd name="T8" fmla="*/ 77 w 165"/>
              <a:gd name="T9" fmla="*/ 28 h 121"/>
              <a:gd name="T10" fmla="*/ 141 w 165"/>
              <a:gd name="T11" fmla="*/ 121 h 121"/>
              <a:gd name="T12" fmla="*/ 117 w 165"/>
              <a:gd name="T13" fmla="*/ 91 h 121"/>
              <a:gd name="T14" fmla="*/ 77 w 165"/>
              <a:gd name="T15" fmla="*/ 94 h 121"/>
              <a:gd name="T16" fmla="*/ 30 w 165"/>
              <a:gd name="T17" fmla="*/ 115 h 121"/>
              <a:gd name="T18" fmla="*/ 30 w 165"/>
              <a:gd name="T19" fmla="*/ 55 h 121"/>
              <a:gd name="T20" fmla="*/ 43 w 165"/>
              <a:gd name="T21" fmla="*/ 45 h 121"/>
              <a:gd name="T22" fmla="*/ 34 w 165"/>
              <a:gd name="T23" fmla="*/ 39 h 121"/>
              <a:gd name="T24" fmla="*/ 5 w 165"/>
              <a:gd name="T25" fmla="*/ 24 h 121"/>
              <a:gd name="T26" fmla="*/ 42 w 165"/>
              <a:gd name="T27" fmla="*/ 24 h 121"/>
              <a:gd name="T28" fmla="*/ 50 w 165"/>
              <a:gd name="T29" fmla="*/ 32 h 121"/>
              <a:gd name="T30" fmla="*/ 104 w 165"/>
              <a:gd name="T31" fmla="*/ 33 h 121"/>
              <a:gd name="T32" fmla="*/ 110 w 165"/>
              <a:gd name="T33" fmla="*/ 24 h 121"/>
              <a:gd name="T34" fmla="*/ 159 w 165"/>
              <a:gd name="T35" fmla="*/ 24 h 121"/>
              <a:gd name="T36" fmla="*/ 118 w 165"/>
              <a:gd name="T37" fmla="*/ 42 h 121"/>
              <a:gd name="T38" fmla="*/ 113 w 165"/>
              <a:gd name="T39" fmla="*/ 57 h 121"/>
              <a:gd name="T40" fmla="*/ 125 w 165"/>
              <a:gd name="T41" fmla="*/ 79 h 121"/>
              <a:gd name="T42" fmla="*/ 165 w 165"/>
              <a:gd name="T43" fmla="*/ 97 h 121"/>
              <a:gd name="T44" fmla="*/ 41 w 165"/>
              <a:gd name="T45" fmla="*/ 64 h 121"/>
              <a:gd name="T46" fmla="*/ 7 w 165"/>
              <a:gd name="T47" fmla="*/ 85 h 121"/>
              <a:gd name="T48" fmla="*/ 53 w 165"/>
              <a:gd name="T49" fmla="*/ 85 h 121"/>
              <a:gd name="T50" fmla="*/ 116 w 165"/>
              <a:gd name="T51" fmla="*/ 27 h 121"/>
              <a:gd name="T52" fmla="*/ 123 w 165"/>
              <a:gd name="T53" fmla="*/ 39 h 121"/>
              <a:gd name="T54" fmla="*/ 153 w 165"/>
              <a:gd name="T55" fmla="*/ 24 h 121"/>
              <a:gd name="T56" fmla="*/ 116 w 165"/>
              <a:gd name="T57" fmla="*/ 24 h 121"/>
              <a:gd name="T58" fmla="*/ 23 w 165"/>
              <a:gd name="T59" fmla="*/ 12 h 121"/>
              <a:gd name="T60" fmla="*/ 23 w 165"/>
              <a:gd name="T61" fmla="*/ 37 h 121"/>
              <a:gd name="T62" fmla="*/ 28 w 165"/>
              <a:gd name="T63" fmla="*/ 27 h 121"/>
              <a:gd name="T64" fmla="*/ 158 w 165"/>
              <a:gd name="T65" fmla="*/ 97 h 121"/>
              <a:gd name="T66" fmla="*/ 123 w 165"/>
              <a:gd name="T67" fmla="*/ 97 h 121"/>
              <a:gd name="T68" fmla="*/ 158 w 165"/>
              <a:gd name="T69" fmla="*/ 9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5" h="121">
                <a:moveTo>
                  <a:pt x="77" y="28"/>
                </a:moveTo>
                <a:cubicBezTo>
                  <a:pt x="61" y="28"/>
                  <a:pt x="47" y="41"/>
                  <a:pt x="47" y="57"/>
                </a:cubicBezTo>
                <a:cubicBezTo>
                  <a:pt x="47" y="58"/>
                  <a:pt x="47" y="59"/>
                  <a:pt x="48" y="60"/>
                </a:cubicBezTo>
                <a:cubicBezTo>
                  <a:pt x="55" y="65"/>
                  <a:pt x="59" y="73"/>
                  <a:pt x="60" y="82"/>
                </a:cubicBezTo>
                <a:cubicBezTo>
                  <a:pt x="65" y="85"/>
                  <a:pt x="71" y="87"/>
                  <a:pt x="77" y="87"/>
                </a:cubicBezTo>
                <a:cubicBezTo>
                  <a:pt x="85" y="87"/>
                  <a:pt x="92" y="83"/>
                  <a:pt x="98" y="78"/>
                </a:cubicBezTo>
                <a:cubicBezTo>
                  <a:pt x="97" y="76"/>
                  <a:pt x="97" y="73"/>
                  <a:pt x="98" y="71"/>
                </a:cubicBezTo>
                <a:cubicBezTo>
                  <a:pt x="100" y="69"/>
                  <a:pt x="102" y="68"/>
                  <a:pt x="104" y="68"/>
                </a:cubicBezTo>
                <a:cubicBezTo>
                  <a:pt x="105" y="65"/>
                  <a:pt x="106" y="61"/>
                  <a:pt x="106" y="57"/>
                </a:cubicBezTo>
                <a:cubicBezTo>
                  <a:pt x="106" y="41"/>
                  <a:pt x="93" y="28"/>
                  <a:pt x="77" y="28"/>
                </a:cubicBezTo>
                <a:moveTo>
                  <a:pt x="165" y="97"/>
                </a:moveTo>
                <a:cubicBezTo>
                  <a:pt x="165" y="111"/>
                  <a:pt x="154" y="121"/>
                  <a:pt x="141" y="121"/>
                </a:cubicBezTo>
                <a:cubicBezTo>
                  <a:pt x="127" y="121"/>
                  <a:pt x="116" y="111"/>
                  <a:pt x="116" y="97"/>
                </a:cubicBezTo>
                <a:cubicBezTo>
                  <a:pt x="116" y="95"/>
                  <a:pt x="117" y="93"/>
                  <a:pt x="117" y="91"/>
                </a:cubicBezTo>
                <a:cubicBezTo>
                  <a:pt x="115" y="90"/>
                  <a:pt x="106" y="84"/>
                  <a:pt x="103" y="83"/>
                </a:cubicBezTo>
                <a:cubicBezTo>
                  <a:pt x="96" y="90"/>
                  <a:pt x="87" y="94"/>
                  <a:pt x="77" y="94"/>
                </a:cubicBezTo>
                <a:cubicBezTo>
                  <a:pt x="71" y="94"/>
                  <a:pt x="65" y="92"/>
                  <a:pt x="60" y="90"/>
                </a:cubicBezTo>
                <a:cubicBezTo>
                  <a:pt x="58" y="104"/>
                  <a:pt x="45" y="115"/>
                  <a:pt x="30" y="115"/>
                </a:cubicBezTo>
                <a:cubicBezTo>
                  <a:pt x="13" y="115"/>
                  <a:pt x="0" y="102"/>
                  <a:pt x="0" y="85"/>
                </a:cubicBezTo>
                <a:cubicBezTo>
                  <a:pt x="0" y="68"/>
                  <a:pt x="13" y="55"/>
                  <a:pt x="30" y="55"/>
                </a:cubicBezTo>
                <a:cubicBezTo>
                  <a:pt x="34" y="55"/>
                  <a:pt x="37" y="55"/>
                  <a:pt x="40" y="56"/>
                </a:cubicBezTo>
                <a:cubicBezTo>
                  <a:pt x="40" y="52"/>
                  <a:pt x="41" y="48"/>
                  <a:pt x="43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34" y="39"/>
                  <a:pt x="34" y="39"/>
                  <a:pt x="34" y="39"/>
                </a:cubicBezTo>
                <a:cubicBezTo>
                  <a:pt x="31" y="41"/>
                  <a:pt x="27" y="43"/>
                  <a:pt x="23" y="43"/>
                </a:cubicBezTo>
                <a:cubicBezTo>
                  <a:pt x="13" y="43"/>
                  <a:pt x="5" y="34"/>
                  <a:pt x="5" y="24"/>
                </a:cubicBezTo>
                <a:cubicBezTo>
                  <a:pt x="5" y="14"/>
                  <a:pt x="13" y="6"/>
                  <a:pt x="23" y="6"/>
                </a:cubicBezTo>
                <a:cubicBezTo>
                  <a:pt x="34" y="6"/>
                  <a:pt x="42" y="14"/>
                  <a:pt x="42" y="24"/>
                </a:cubicBezTo>
                <a:cubicBezTo>
                  <a:pt x="42" y="25"/>
                  <a:pt x="42" y="26"/>
                  <a:pt x="42" y="27"/>
                </a:cubicBezTo>
                <a:cubicBezTo>
                  <a:pt x="50" y="32"/>
                  <a:pt x="50" y="32"/>
                  <a:pt x="50" y="32"/>
                </a:cubicBezTo>
                <a:cubicBezTo>
                  <a:pt x="57" y="25"/>
                  <a:pt x="66" y="21"/>
                  <a:pt x="77" y="21"/>
                </a:cubicBezTo>
                <a:cubicBezTo>
                  <a:pt x="88" y="21"/>
                  <a:pt x="98" y="26"/>
                  <a:pt x="104" y="33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0" y="28"/>
                  <a:pt x="110" y="26"/>
                  <a:pt x="110" y="24"/>
                </a:cubicBezTo>
                <a:cubicBezTo>
                  <a:pt x="110" y="11"/>
                  <a:pt x="121" y="0"/>
                  <a:pt x="135" y="0"/>
                </a:cubicBezTo>
                <a:cubicBezTo>
                  <a:pt x="148" y="0"/>
                  <a:pt x="159" y="11"/>
                  <a:pt x="159" y="24"/>
                </a:cubicBezTo>
                <a:cubicBezTo>
                  <a:pt x="159" y="38"/>
                  <a:pt x="148" y="49"/>
                  <a:pt x="135" y="49"/>
                </a:cubicBezTo>
                <a:cubicBezTo>
                  <a:pt x="128" y="49"/>
                  <a:pt x="122" y="46"/>
                  <a:pt x="118" y="42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3" y="49"/>
                  <a:pt x="113" y="53"/>
                  <a:pt x="113" y="57"/>
                </a:cubicBezTo>
                <a:cubicBezTo>
                  <a:pt x="113" y="62"/>
                  <a:pt x="112" y="66"/>
                  <a:pt x="111" y="70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5"/>
                  <a:pt x="135" y="73"/>
                  <a:pt x="141" y="73"/>
                </a:cubicBezTo>
                <a:cubicBezTo>
                  <a:pt x="154" y="73"/>
                  <a:pt x="165" y="84"/>
                  <a:pt x="165" y="97"/>
                </a:cubicBezTo>
                <a:moveTo>
                  <a:pt x="53" y="85"/>
                </a:moveTo>
                <a:cubicBezTo>
                  <a:pt x="53" y="76"/>
                  <a:pt x="48" y="68"/>
                  <a:pt x="41" y="64"/>
                </a:cubicBezTo>
                <a:cubicBezTo>
                  <a:pt x="38" y="63"/>
                  <a:pt x="34" y="62"/>
                  <a:pt x="30" y="62"/>
                </a:cubicBezTo>
                <a:cubicBezTo>
                  <a:pt x="17" y="62"/>
                  <a:pt x="7" y="72"/>
                  <a:pt x="7" y="85"/>
                </a:cubicBezTo>
                <a:cubicBezTo>
                  <a:pt x="7" y="98"/>
                  <a:pt x="17" y="108"/>
                  <a:pt x="30" y="108"/>
                </a:cubicBezTo>
                <a:cubicBezTo>
                  <a:pt x="43" y="108"/>
                  <a:pt x="53" y="98"/>
                  <a:pt x="53" y="85"/>
                </a:cubicBezTo>
                <a:close/>
                <a:moveTo>
                  <a:pt x="116" y="24"/>
                </a:moveTo>
                <a:cubicBezTo>
                  <a:pt x="116" y="25"/>
                  <a:pt x="116" y="26"/>
                  <a:pt x="116" y="27"/>
                </a:cubicBezTo>
                <a:cubicBezTo>
                  <a:pt x="119" y="26"/>
                  <a:pt x="123" y="27"/>
                  <a:pt x="125" y="30"/>
                </a:cubicBezTo>
                <a:cubicBezTo>
                  <a:pt x="126" y="33"/>
                  <a:pt x="126" y="37"/>
                  <a:pt x="123" y="39"/>
                </a:cubicBezTo>
                <a:cubicBezTo>
                  <a:pt x="126" y="41"/>
                  <a:pt x="130" y="43"/>
                  <a:pt x="135" y="43"/>
                </a:cubicBezTo>
                <a:cubicBezTo>
                  <a:pt x="145" y="43"/>
                  <a:pt x="153" y="35"/>
                  <a:pt x="153" y="24"/>
                </a:cubicBezTo>
                <a:cubicBezTo>
                  <a:pt x="153" y="14"/>
                  <a:pt x="145" y="6"/>
                  <a:pt x="135" y="6"/>
                </a:cubicBezTo>
                <a:cubicBezTo>
                  <a:pt x="124" y="6"/>
                  <a:pt x="116" y="14"/>
                  <a:pt x="116" y="24"/>
                </a:cubicBezTo>
                <a:moveTo>
                  <a:pt x="36" y="24"/>
                </a:moveTo>
                <a:cubicBezTo>
                  <a:pt x="36" y="17"/>
                  <a:pt x="30" y="12"/>
                  <a:pt x="23" y="12"/>
                </a:cubicBezTo>
                <a:cubicBezTo>
                  <a:pt x="17" y="12"/>
                  <a:pt x="11" y="17"/>
                  <a:pt x="11" y="24"/>
                </a:cubicBezTo>
                <a:cubicBezTo>
                  <a:pt x="11" y="31"/>
                  <a:pt x="17" y="37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7" y="33"/>
                  <a:pt x="27" y="30"/>
                  <a:pt x="28" y="27"/>
                </a:cubicBezTo>
                <a:cubicBezTo>
                  <a:pt x="30" y="25"/>
                  <a:pt x="33" y="24"/>
                  <a:pt x="36" y="24"/>
                </a:cubicBezTo>
                <a:moveTo>
                  <a:pt x="158" y="97"/>
                </a:moveTo>
                <a:cubicBezTo>
                  <a:pt x="158" y="87"/>
                  <a:pt x="150" y="79"/>
                  <a:pt x="141" y="79"/>
                </a:cubicBezTo>
                <a:cubicBezTo>
                  <a:pt x="131" y="79"/>
                  <a:pt x="123" y="87"/>
                  <a:pt x="123" y="97"/>
                </a:cubicBezTo>
                <a:cubicBezTo>
                  <a:pt x="123" y="107"/>
                  <a:pt x="131" y="115"/>
                  <a:pt x="141" y="115"/>
                </a:cubicBezTo>
                <a:cubicBezTo>
                  <a:pt x="150" y="115"/>
                  <a:pt x="158" y="107"/>
                  <a:pt x="158" y="9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063" y="2262850"/>
            <a:ext cx="1176020" cy="1968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200" spc="5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造字工房力黑（非商用）常规体" pitchFamily="50" charset="-122"/>
              </a:rPr>
              <a:t>2</a:t>
            </a:r>
            <a:endParaRPr lang="zh-CN" altLang="en-US" sz="12200" spc="5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4541590" y="232912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运营策略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80805" y="3252450"/>
            <a:ext cx="40324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697108" y="3529360"/>
            <a:ext cx="2110230" cy="337776"/>
            <a:chOff x="4812855" y="4028679"/>
            <a:chExt cx="2110230" cy="337776"/>
          </a:xfrm>
        </p:grpSpPr>
        <p:sp>
          <p:nvSpPr>
            <p:cNvPr id="8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增加持有地址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流程图: 合并 8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20787" y="3529360"/>
            <a:ext cx="2173935" cy="357770"/>
            <a:chOff x="6936534" y="4028679"/>
            <a:chExt cx="2173935" cy="357770"/>
          </a:xfrm>
        </p:grpSpPr>
        <p:sp>
          <p:nvSpPr>
            <p:cNvPr id="11" name="原创设计师QQ598969553      _17"/>
            <p:cNvSpPr>
              <a:spLocks noChangeArrowheads="1"/>
            </p:cNvSpPr>
            <p:nvPr/>
          </p:nvSpPr>
          <p:spPr bwMode="gray">
            <a:xfrm>
              <a:off x="7077872" y="4028679"/>
              <a:ext cx="2032597" cy="357770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发放高额收益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流程图: 合并 11"/>
            <p:cNvSpPr/>
            <p:nvPr/>
          </p:nvSpPr>
          <p:spPr>
            <a:xfrm rot="16200000">
              <a:off x="6910837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/>
          <p:cNvSpPr/>
          <p:nvPr/>
        </p:nvSpPr>
        <p:spPr>
          <a:xfrm>
            <a:off x="2171217" y="2198196"/>
            <a:ext cx="2098254" cy="209825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14" name="组合 13"/>
          <p:cNvGrpSpPr/>
          <p:nvPr/>
        </p:nvGrpSpPr>
        <p:grpSpPr>
          <a:xfrm>
            <a:off x="4697108" y="3956016"/>
            <a:ext cx="2110230" cy="337776"/>
            <a:chOff x="4812855" y="4028679"/>
            <a:chExt cx="2110230" cy="337776"/>
          </a:xfrm>
        </p:grpSpPr>
        <p:sp>
          <p:nvSpPr>
            <p:cNvPr id="15" name="原创设计师QQ598969553      _17"/>
            <p:cNvSpPr>
              <a:spLocks noChangeArrowheads="1"/>
            </p:cNvSpPr>
            <p:nvPr/>
          </p:nvSpPr>
          <p:spPr bwMode="gray">
            <a:xfrm>
              <a:off x="4890488" y="4028679"/>
              <a:ext cx="2032597" cy="33777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lIns="121844" tIns="60922" rIns="121844" bIns="60922">
              <a:spAutoFit/>
            </a:bodyPr>
            <a:lstStyle/>
            <a:p>
              <a:r>
                <a:rPr lang="zh-CN" altLang="en-US" sz="1200" dirty="0">
                  <a:solidFill>
                    <a:srgbClr val="FFFFFF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活动相关名词</a:t>
              </a:r>
              <a:endPara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流程图: 合并 15"/>
            <p:cNvSpPr/>
            <p:nvPr/>
          </p:nvSpPr>
          <p:spPr>
            <a:xfrm rot="16200000">
              <a:off x="4787158" y="4140194"/>
              <a:ext cx="206660" cy="155267"/>
            </a:xfrm>
            <a:prstGeom prst="flowChartMerg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8333"/>
          <a:stretch>
            <a:fillRect/>
          </a:stretch>
        </p:blipFill>
        <p:spPr>
          <a:xfrm>
            <a:off x="3714115" y="4558665"/>
            <a:ext cx="8529320" cy="2421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5809500" y="1937074"/>
            <a:ext cx="4511110" cy="411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defRPr/>
            </a:pPr>
            <a:r>
              <a:rPr lang="zh-CN" altLang="en-US" sz="1335" kern="0" dirty="0">
                <a:solidFill>
                  <a:schemeClr val="bg1">
                    <a:lumMod val="85000"/>
                  </a:schemeClr>
                </a:solidFill>
              </a:rPr>
              <a:t>每一个月一次空投活动，根据当前流通和当前持有地址的数量，决定当月空投的</a:t>
            </a:r>
            <a:r>
              <a:rPr lang="en-US" altLang="zh-CN" sz="1335" kern="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zh-CN" altLang="en-US" sz="1335" kern="0" dirty="0">
                <a:solidFill>
                  <a:schemeClr val="bg1">
                    <a:lumMod val="85000"/>
                  </a:schemeClr>
                </a:solidFill>
              </a:rPr>
              <a:t>数量。（生态型空投）。</a:t>
            </a:r>
            <a:endParaRPr lang="en-US" altLang="zh-CN" sz="1335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6" name="Freeform 5"/>
          <p:cNvSpPr/>
          <p:nvPr/>
        </p:nvSpPr>
        <p:spPr bwMode="auto">
          <a:xfrm rot="5400000">
            <a:off x="1493113" y="2320162"/>
            <a:ext cx="3066893" cy="276514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121882" tIns="60941" rIns="121882" bIns="60941" numCol="1" anchor="t" anchorCtr="0" compatLnSpc="1"/>
          <a:lstStyle/>
          <a:p>
            <a:pPr defTabSz="1218565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27546" y="3113114"/>
            <a:ext cx="1398029" cy="573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1218565">
              <a:defRPr/>
            </a:pPr>
            <a:r>
              <a:rPr lang="zh-CN" altLang="en-US" sz="3730" kern="0" dirty="0">
                <a:solidFill>
                  <a:sysClr val="window" lastClr="FFFFFF"/>
                </a:solidFill>
              </a:rPr>
              <a:t>空投</a:t>
            </a:r>
            <a:endParaRPr lang="zh-CN" altLang="en-US" sz="3730" kern="0" dirty="0">
              <a:solidFill>
                <a:sysClr val="window" lastClr="FFFFFF"/>
              </a:solidFill>
            </a:endParaRPr>
          </a:p>
        </p:txBody>
      </p:sp>
      <p:sp>
        <p:nvSpPr>
          <p:cNvPr id="58" name="Freeform 5"/>
          <p:cNvSpPr/>
          <p:nvPr/>
        </p:nvSpPr>
        <p:spPr bwMode="auto">
          <a:xfrm rot="5400000">
            <a:off x="1344187" y="2201587"/>
            <a:ext cx="3364745" cy="300229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121882" tIns="60941" rIns="121882" bIns="60941" numCol="1" anchor="t" anchorCtr="0" compatLnSpc="1"/>
          <a:lstStyle/>
          <a:p>
            <a:pPr defTabSz="1218565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601975" y="2062195"/>
            <a:ext cx="570243" cy="570243"/>
          </a:xfrm>
          <a:prstGeom prst="ellipse">
            <a:avLst/>
          </a:prstGeom>
          <a:solidFill>
            <a:srgbClr val="2C4B8C"/>
          </a:solid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327879" y="3417614"/>
            <a:ext cx="570243" cy="570243"/>
          </a:xfrm>
          <a:prstGeom prst="ellipse">
            <a:avLst/>
          </a:prstGeom>
          <a:solidFill>
            <a:srgbClr val="2C4B8C"/>
          </a:solid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601975" y="4765010"/>
            <a:ext cx="570243" cy="570243"/>
          </a:xfrm>
          <a:prstGeom prst="ellipse">
            <a:avLst/>
          </a:prstGeom>
          <a:solidFill>
            <a:srgbClr val="2C4B8C"/>
          </a:solid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172218" y="2110978"/>
            <a:ext cx="1401873" cy="472678"/>
            <a:chOff x="3513818" y="1963801"/>
            <a:chExt cx="1051729" cy="354618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</p:cxnSp>
      </p:grpSp>
      <p:sp>
        <p:nvSpPr>
          <p:cNvPr id="65" name="TextBox 64"/>
          <p:cNvSpPr txBox="1"/>
          <p:nvPr/>
        </p:nvSpPr>
        <p:spPr>
          <a:xfrm>
            <a:off x="6514068" y="3292493"/>
            <a:ext cx="4511110" cy="411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defRPr/>
            </a:pPr>
            <a:r>
              <a:rPr lang="zh-CN" altLang="en-US" sz="1335" kern="0" dirty="0">
                <a:solidFill>
                  <a:schemeClr val="bg1">
                    <a:lumMod val="85000"/>
                  </a:schemeClr>
                </a:solidFill>
              </a:rPr>
              <a:t>每逢特殊节日，我们会退出节日活动，参与即可获得空投。数量很少。（特殊节日空投）</a:t>
            </a:r>
            <a:endParaRPr lang="zh-CN" altLang="en-US" sz="1335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839917" y="4639889"/>
            <a:ext cx="4511110" cy="617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defRPr/>
            </a:pPr>
            <a:r>
              <a:rPr lang="zh-CN" altLang="en-US" sz="1335" kern="0" dirty="0">
                <a:solidFill>
                  <a:schemeClr val="bg1">
                    <a:lumMod val="85000"/>
                  </a:schemeClr>
                </a:solidFill>
              </a:rPr>
              <a:t>每逢持有人的身份证上的生日，只要当前持有大于</a:t>
            </a:r>
            <a:r>
              <a:rPr lang="en-US" altLang="zh-CN" sz="1335" kern="0" dirty="0">
                <a:solidFill>
                  <a:schemeClr val="bg1">
                    <a:lumMod val="85000"/>
                  </a:schemeClr>
                </a:solidFill>
              </a:rPr>
              <a:t>1LYYB</a:t>
            </a:r>
            <a:r>
              <a:rPr lang="zh-CN" altLang="en-US" sz="1335" kern="0" dirty="0">
                <a:solidFill>
                  <a:schemeClr val="bg1">
                    <a:lumMod val="85000"/>
                  </a:schemeClr>
                </a:solidFill>
              </a:rPr>
              <a:t>且提供身份证小视频，就可以获得</a:t>
            </a:r>
            <a:r>
              <a:rPr lang="en-US" altLang="zh-CN" sz="1335" kern="0" dirty="0">
                <a:solidFill>
                  <a:schemeClr val="bg1">
                    <a:lumMod val="85000"/>
                  </a:schemeClr>
                </a:solidFill>
              </a:rPr>
              <a:t>0.5LYYB</a:t>
            </a:r>
            <a:r>
              <a:rPr lang="zh-CN" altLang="en-US" sz="1335" kern="0" dirty="0">
                <a:solidFill>
                  <a:schemeClr val="bg1">
                    <a:lumMod val="85000"/>
                  </a:schemeClr>
                </a:solidFill>
              </a:rPr>
              <a:t>。每人一年一次。（生日型空投）</a:t>
            </a:r>
            <a:endParaRPr lang="zh-CN" altLang="en-US" sz="1335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4904219" y="3466395"/>
            <a:ext cx="1401873" cy="472678"/>
            <a:chOff x="3513818" y="1963801"/>
            <a:chExt cx="1051729" cy="354618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  <a:effectLst/>
          </p:spPr>
        </p:cxnSp>
        <p:cxnSp>
          <p:nvCxnSpPr>
            <p:cNvPr id="69" name="直接连接符 68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</p:cxnSp>
      </p:grpSp>
      <p:grpSp>
        <p:nvGrpSpPr>
          <p:cNvPr id="70" name="组合 69"/>
          <p:cNvGrpSpPr/>
          <p:nvPr/>
        </p:nvGrpSpPr>
        <p:grpSpPr>
          <a:xfrm>
            <a:off x="4172218" y="4813791"/>
            <a:ext cx="1401873" cy="472678"/>
            <a:chOff x="3513818" y="1963801"/>
            <a:chExt cx="1051729" cy="354618"/>
          </a:xfrm>
        </p:grpSpPr>
        <p:cxnSp>
          <p:nvCxnSpPr>
            <p:cNvPr id="71" name="直接连接符 70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</p:cxnSp>
      </p:grpSp>
      <p:sp>
        <p:nvSpPr>
          <p:cNvPr id="21" name="标题 1"/>
          <p:cNvSpPr txBox="1"/>
          <p:nvPr/>
        </p:nvSpPr>
        <p:spPr>
          <a:xfrm>
            <a:off x="1039495" y="699351"/>
            <a:ext cx="4800600" cy="569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增加持有地址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57" grpId="0"/>
      <p:bldP spid="58" grpId="0" animBg="1"/>
      <p:bldP spid="59" grpId="0" animBg="1"/>
      <p:bldP spid="60" grpId="0" animBg="1"/>
      <p:bldP spid="61" grpId="0" animBg="1"/>
      <p:bldP spid="65" grpId="0"/>
      <p:bldP spid="6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2046</Words>
  <Application>WPS 演示</Application>
  <PresentationFormat>宽屏</PresentationFormat>
  <Paragraphs>253</Paragraphs>
  <Slides>20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1" baseType="lpstr">
      <vt:lpstr>Arial</vt:lpstr>
      <vt:lpstr>方正书宋_GBK</vt:lpstr>
      <vt:lpstr>Wingdings</vt:lpstr>
      <vt:lpstr>Kozuka Mincho Pro B</vt:lpstr>
      <vt:lpstr>微软雅黑</vt:lpstr>
      <vt:lpstr>Agency FB</vt:lpstr>
      <vt:lpstr>造字工房力黑（非商用）常规体</vt:lpstr>
      <vt:lpstr>Calibri</vt:lpstr>
      <vt:lpstr>宋体</vt:lpstr>
      <vt:lpstr>宋体</vt:lpstr>
      <vt:lpstr>方正兰亭黑_GBK</vt:lpstr>
      <vt:lpstr>Calibri</vt:lpstr>
      <vt:lpstr>Arial Unicode MS</vt:lpstr>
      <vt:lpstr>冬青黑体简体中文</vt:lpstr>
      <vt:lpstr>Helvetica Neue</vt:lpstr>
      <vt:lpstr>汉仪旗黑KW</vt:lpstr>
      <vt:lpstr>宋体</vt:lpstr>
      <vt:lpstr>汉仪书宋二KW</vt:lpstr>
      <vt:lpstr>苹方-简</vt:lpstr>
      <vt:lpstr>Calibri Light</vt:lpstr>
      <vt:lpstr>Office 主题</vt:lpstr>
      <vt:lpstr>PowerPoint 演示文稿</vt:lpstr>
      <vt:lpstr>PowerPoint 演示文稿</vt:lpstr>
      <vt:lpstr>PowerPoint 演示文稿</vt:lpstr>
      <vt:lpstr>代币信息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</dc:title>
  <dc:creator>xtzj</dc:creator>
  <cp:lastModifiedBy>jiaqianlei</cp:lastModifiedBy>
  <cp:revision>14</cp:revision>
  <dcterms:created xsi:type="dcterms:W3CDTF">2019-07-30T09:17:52Z</dcterms:created>
  <dcterms:modified xsi:type="dcterms:W3CDTF">2019-07-30T09:17:52Z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